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6" r:id="rId5"/>
    <p:sldId id="260" r:id="rId6"/>
    <p:sldId id="274" r:id="rId7"/>
    <p:sldId id="273" r:id="rId8"/>
    <p:sldId id="263" r:id="rId9"/>
    <p:sldId id="258" r:id="rId10"/>
    <p:sldId id="266" r:id="rId11"/>
    <p:sldId id="275" r:id="rId12"/>
    <p:sldId id="268" r:id="rId13"/>
    <p:sldId id="372" r:id="rId14"/>
    <p:sldId id="277" r:id="rId15"/>
    <p:sldId id="296" r:id="rId16"/>
    <p:sldId id="373" r:id="rId17"/>
    <p:sldId id="267" r:id="rId18"/>
    <p:sldId id="276" r:id="rId19"/>
    <p:sldId id="327" r:id="rId20"/>
    <p:sldId id="328" r:id="rId21"/>
    <p:sldId id="329" r:id="rId22"/>
    <p:sldId id="330" r:id="rId23"/>
    <p:sldId id="331" r:id="rId24"/>
    <p:sldId id="269" r:id="rId25"/>
    <p:sldId id="333" r:id="rId26"/>
    <p:sldId id="335" r:id="rId27"/>
    <p:sldId id="336" r:id="rId28"/>
    <p:sldId id="270" r:id="rId29"/>
    <p:sldId id="337" r:id="rId30"/>
    <p:sldId id="338" r:id="rId31"/>
    <p:sldId id="271" r:id="rId32"/>
    <p:sldId id="341" r:id="rId33"/>
    <p:sldId id="342" r:id="rId34"/>
    <p:sldId id="343" r:id="rId35"/>
    <p:sldId id="354" r:id="rId36"/>
    <p:sldId id="339" r:id="rId37"/>
    <p:sldId id="365" r:id="rId38"/>
    <p:sldId id="366" r:id="rId39"/>
    <p:sldId id="367" r:id="rId40"/>
    <p:sldId id="368" r:id="rId41"/>
    <p:sldId id="340" r:id="rId42"/>
    <p:sldId id="272" r:id="rId43"/>
    <p:sldId id="369" r:id="rId44"/>
    <p:sldId id="370" r:id="rId45"/>
    <p:sldId id="371" r:id="rId46"/>
    <p:sldId id="279" r:id="rId47"/>
    <p:sldId id="281" r:id="rId48"/>
    <p:sldId id="283" r:id="rId49"/>
    <p:sldId id="282" r:id="rId50"/>
    <p:sldId id="285" r:id="rId51"/>
    <p:sldId id="286" r:id="rId52"/>
    <p:sldId id="295"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ith"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C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712" autoAdjust="0"/>
  </p:normalViewPr>
  <p:slideViewPr>
    <p:cSldViewPr snapToGrid="0">
      <p:cViewPr varScale="1">
        <p:scale>
          <a:sx n="106" d="100"/>
          <a:sy n="106" d="100"/>
        </p:scale>
        <p:origin x="1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B817B6F-A84A-47BB-98B6-62A7E282B5AC}" type="doc">
      <dgm:prSet loTypeId="urn:microsoft.com/office/officeart/2005/8/layout/orgChart1#1" loCatId="hierarchy" qsTypeId="urn:microsoft.com/office/officeart/2005/8/quickstyle/simple1#1" qsCatId="simple" csTypeId="urn:microsoft.com/office/officeart/2005/8/colors/colorful2#1" csCatId="colorful" phldr="1"/>
      <dgm:spPr/>
      <dgm:t>
        <a:bodyPr/>
        <a:lstStyle/>
        <a:p>
          <a:endParaRPr lang="en-GB"/>
        </a:p>
      </dgm:t>
    </dgm:pt>
    <dgm:pt modelId="{62E07D7D-ECD9-4252-82F0-C9AD4BAD2F4E}">
      <dgm:prSet phldrT="[Text]"/>
      <dgm:spPr>
        <a:solidFill>
          <a:schemeClr val="accent1">
            <a:lumMod val="75000"/>
          </a:schemeClr>
        </a:solidFill>
      </dgm:spPr>
      <dgm:t>
        <a:bodyPr/>
        <a:lstStyle/>
        <a:p>
          <a:pPr algn="ctr"/>
          <a:r>
            <a:rPr lang="en-GB" dirty="0"/>
            <a:t>Home</a:t>
          </a:r>
        </a:p>
      </dgm:t>
    </dgm:pt>
    <dgm:pt modelId="{389C0A94-302D-42D1-BB4F-EF10221DADD0}" cxnId="{5B996E18-DC01-46AC-8A40-2C9352F537C1}" type="parTrans">
      <dgm:prSet/>
      <dgm:spPr/>
      <dgm:t>
        <a:bodyPr/>
        <a:lstStyle/>
        <a:p>
          <a:pPr algn="ctr"/>
          <a:endParaRPr lang="en-GB"/>
        </a:p>
      </dgm:t>
    </dgm:pt>
    <dgm:pt modelId="{347ADF9F-5ED0-431A-8D6C-79E05EAA0288}" cxnId="{5B996E18-DC01-46AC-8A40-2C9352F537C1}" type="sibTrans">
      <dgm:prSet/>
      <dgm:spPr/>
      <dgm:t>
        <a:bodyPr/>
        <a:lstStyle/>
        <a:p>
          <a:pPr algn="ctr"/>
          <a:endParaRPr lang="en-GB"/>
        </a:p>
      </dgm:t>
    </dgm:pt>
    <dgm:pt modelId="{5E09E22C-062F-4D66-8B8C-D2AD8099848B}">
      <dgm:prSet phldrT="[Text]"/>
      <dgm:spPr>
        <a:solidFill>
          <a:srgbClr val="92D050"/>
        </a:solidFill>
      </dgm:spPr>
      <dgm:t>
        <a:bodyPr/>
        <a:lstStyle/>
        <a:p>
          <a:pPr algn="ctr"/>
          <a:r>
            <a:rPr lang="en-GB" dirty="0"/>
            <a:t>Classes</a:t>
          </a:r>
        </a:p>
      </dgm:t>
    </dgm:pt>
    <dgm:pt modelId="{1C2F3B7D-A4D0-4331-B732-8BDC3E59F420}" cxnId="{DED55F2D-C36D-44CC-8004-80106348E566}" type="parTrans">
      <dgm:prSet/>
      <dgm:spPr/>
      <dgm:t>
        <a:bodyPr/>
        <a:lstStyle/>
        <a:p>
          <a:pPr algn="ctr"/>
          <a:endParaRPr lang="en-GB"/>
        </a:p>
      </dgm:t>
    </dgm:pt>
    <dgm:pt modelId="{9535C1FE-32CC-48D9-BA4D-1C48AB78A178}" cxnId="{DED55F2D-C36D-44CC-8004-80106348E566}" type="sibTrans">
      <dgm:prSet/>
      <dgm:spPr/>
      <dgm:t>
        <a:bodyPr/>
        <a:lstStyle/>
        <a:p>
          <a:pPr algn="ctr"/>
          <a:endParaRPr lang="en-GB"/>
        </a:p>
      </dgm:t>
    </dgm:pt>
    <dgm:pt modelId="{FF73C667-0DC5-489E-B009-F02018F1AF9F}">
      <dgm:prSet phldrT="[Text]"/>
      <dgm:spPr>
        <a:solidFill>
          <a:srgbClr val="92D050"/>
        </a:solidFill>
      </dgm:spPr>
      <dgm:t>
        <a:bodyPr/>
        <a:lstStyle/>
        <a:p>
          <a:pPr algn="ctr"/>
          <a:r>
            <a:rPr lang="en-GB" dirty="0"/>
            <a:t>Contact Us</a:t>
          </a:r>
        </a:p>
      </dgm:t>
    </dgm:pt>
    <dgm:pt modelId="{CBDFD254-FA03-4056-84ED-3036780965D4}" cxnId="{7808C893-E0AA-4983-BF0F-9FDFD94C8DB2}" type="parTrans">
      <dgm:prSet/>
      <dgm:spPr/>
      <dgm:t>
        <a:bodyPr/>
        <a:lstStyle/>
        <a:p>
          <a:pPr algn="ctr"/>
          <a:endParaRPr lang="en-GB"/>
        </a:p>
      </dgm:t>
    </dgm:pt>
    <dgm:pt modelId="{91E660AC-C140-4270-A7F1-D63FDB86B91E}" cxnId="{7808C893-E0AA-4983-BF0F-9FDFD94C8DB2}" type="sibTrans">
      <dgm:prSet/>
      <dgm:spPr/>
      <dgm:t>
        <a:bodyPr/>
        <a:lstStyle/>
        <a:p>
          <a:pPr algn="ctr"/>
          <a:endParaRPr lang="en-GB"/>
        </a:p>
      </dgm:t>
    </dgm:pt>
    <dgm:pt modelId="{E8ED6E3B-4823-48C7-9276-E08EA9EF7A30}">
      <dgm:prSet phldrT="[Text]"/>
      <dgm:spPr>
        <a:solidFill>
          <a:srgbClr val="92D050"/>
        </a:solidFill>
      </dgm:spPr>
      <dgm:t>
        <a:bodyPr/>
        <a:lstStyle/>
        <a:p>
          <a:pPr algn="ctr"/>
          <a:r>
            <a:rPr lang="en-GB" dirty="0"/>
            <a:t>Gallery</a:t>
          </a:r>
        </a:p>
      </dgm:t>
    </dgm:pt>
    <dgm:pt modelId="{23F92B71-E34E-4365-8610-63CB7D6DBA2F}" cxnId="{FF0B845A-FED0-42C6-ACDE-FB0280179F9D}" type="parTrans">
      <dgm:prSet/>
      <dgm:spPr/>
      <dgm:t>
        <a:bodyPr/>
        <a:lstStyle/>
        <a:p>
          <a:pPr algn="ctr"/>
          <a:endParaRPr lang="en-GB"/>
        </a:p>
      </dgm:t>
    </dgm:pt>
    <dgm:pt modelId="{13690BFE-ECF0-4E0C-BC62-AE5B9DAF6075}" cxnId="{FF0B845A-FED0-42C6-ACDE-FB0280179F9D}" type="sibTrans">
      <dgm:prSet/>
      <dgm:spPr/>
      <dgm:t>
        <a:bodyPr/>
        <a:lstStyle/>
        <a:p>
          <a:pPr algn="ctr"/>
          <a:endParaRPr lang="en-GB"/>
        </a:p>
      </dgm:t>
    </dgm:pt>
    <dgm:pt modelId="{2063DB15-906A-4640-8007-2E4CD1BEBC6B}">
      <dgm:prSet phldrT="[Text]"/>
      <dgm:spPr>
        <a:solidFill>
          <a:srgbClr val="92D050"/>
        </a:solidFill>
      </dgm:spPr>
      <dgm:t>
        <a:bodyPr/>
        <a:lstStyle/>
        <a:p>
          <a:pPr algn="ctr"/>
          <a:r>
            <a:rPr lang="en-GB" dirty="0"/>
            <a:t>About</a:t>
          </a:r>
        </a:p>
      </dgm:t>
    </dgm:pt>
    <dgm:pt modelId="{5C155FB4-09E2-486C-A61B-F07486FBF531}" cxnId="{78485234-4138-46FE-BBCE-01F47D9295B7}" type="parTrans">
      <dgm:prSet/>
      <dgm:spPr/>
      <dgm:t>
        <a:bodyPr/>
        <a:lstStyle/>
        <a:p>
          <a:endParaRPr lang="en-US"/>
        </a:p>
      </dgm:t>
    </dgm:pt>
    <dgm:pt modelId="{63396CE2-0172-4C76-A068-EFE05CFC77EE}" cxnId="{78485234-4138-46FE-BBCE-01F47D9295B7}" type="sibTrans">
      <dgm:prSet/>
      <dgm:spPr/>
      <dgm:t>
        <a:bodyPr/>
        <a:lstStyle/>
        <a:p>
          <a:endParaRPr lang="en-US"/>
        </a:p>
      </dgm:t>
    </dgm:pt>
    <dgm:pt modelId="{C79A518B-66E2-4B42-99E0-9FAF8E76C119}">
      <dgm:prSet phldrT="[Text]"/>
      <dgm:spPr>
        <a:solidFill>
          <a:srgbClr val="92D050"/>
        </a:solidFill>
      </dgm:spPr>
      <dgm:t>
        <a:bodyPr/>
        <a:lstStyle/>
        <a:p>
          <a:pPr algn="ctr"/>
          <a:r>
            <a:rPr lang="en-GB" dirty="0"/>
            <a:t>Admin Login</a:t>
          </a:r>
        </a:p>
      </dgm:t>
    </dgm:pt>
    <dgm:pt modelId="{6680B797-907A-4E3A-AE0C-6348E235CC1F}" cxnId="{3DAC2F25-A411-4CFC-AA07-2FC96374CE07}" type="parTrans">
      <dgm:prSet/>
      <dgm:spPr/>
      <dgm:t>
        <a:bodyPr/>
        <a:lstStyle/>
        <a:p>
          <a:endParaRPr lang="en-US"/>
        </a:p>
      </dgm:t>
    </dgm:pt>
    <dgm:pt modelId="{C287E8E1-8C3E-4DF2-A52C-D7DBEE26A79C}" cxnId="{3DAC2F25-A411-4CFC-AA07-2FC96374CE07}" type="sibTrans">
      <dgm:prSet/>
      <dgm:spPr/>
      <dgm:t>
        <a:bodyPr/>
        <a:lstStyle/>
        <a:p>
          <a:endParaRPr lang="en-US"/>
        </a:p>
      </dgm:t>
    </dgm:pt>
    <dgm:pt modelId="{D20B4AA3-1ED5-4E65-943B-5F4E01974891}">
      <dgm:prSet phldrT="[Text]"/>
      <dgm:spPr>
        <a:solidFill>
          <a:srgbClr val="7030A0"/>
        </a:solidFill>
        <a:ln>
          <a:solidFill>
            <a:schemeClr val="bg1"/>
          </a:solidFill>
        </a:ln>
      </dgm:spPr>
      <dgm:t>
        <a:bodyPr/>
        <a:lstStyle/>
        <a:p>
          <a:pPr algn="ctr"/>
          <a:r>
            <a:rPr lang="en-GB" dirty="0"/>
            <a:t>User Management</a:t>
          </a:r>
        </a:p>
      </dgm:t>
    </dgm:pt>
    <dgm:pt modelId="{200E1316-1400-4CE9-8DFB-D9A77F52838F}" cxnId="{CEA7AEBB-E8A6-42DB-A26A-CA2A18BD8BD2}" type="parTrans">
      <dgm:prSet/>
      <dgm:spPr/>
      <dgm:t>
        <a:bodyPr/>
        <a:lstStyle/>
        <a:p>
          <a:endParaRPr lang="en-US"/>
        </a:p>
      </dgm:t>
    </dgm:pt>
    <dgm:pt modelId="{7F51E431-7FD0-41D3-8E93-6ADB9D241A8D}" cxnId="{CEA7AEBB-E8A6-42DB-A26A-CA2A18BD8BD2}" type="sibTrans">
      <dgm:prSet/>
      <dgm:spPr/>
      <dgm:t>
        <a:bodyPr/>
        <a:lstStyle/>
        <a:p>
          <a:endParaRPr lang="en-US"/>
        </a:p>
      </dgm:t>
    </dgm:pt>
    <dgm:pt modelId="{6F34980A-CC61-4037-8650-C73E2E19FA5E}">
      <dgm:prSet phldrT="[Text]"/>
      <dgm:spPr>
        <a:solidFill>
          <a:srgbClr val="7030A0"/>
        </a:solidFill>
      </dgm:spPr>
      <dgm:t>
        <a:bodyPr/>
        <a:lstStyle/>
        <a:p>
          <a:pPr algn="ctr"/>
          <a:r>
            <a:rPr lang="en-GB" dirty="0"/>
            <a:t>Content Management</a:t>
          </a:r>
        </a:p>
      </dgm:t>
    </dgm:pt>
    <dgm:pt modelId="{EFA4D697-F794-4483-95DC-7BAD5B40DAD7}" cxnId="{5378B686-1F4A-4527-A22B-739BB8F46509}" type="parTrans">
      <dgm:prSet/>
      <dgm:spPr/>
      <dgm:t>
        <a:bodyPr/>
        <a:lstStyle/>
        <a:p>
          <a:endParaRPr lang="en-US"/>
        </a:p>
      </dgm:t>
    </dgm:pt>
    <dgm:pt modelId="{6495B5D5-DB73-4279-B0D6-18639C48375B}" cxnId="{5378B686-1F4A-4527-A22B-739BB8F46509}" type="sibTrans">
      <dgm:prSet/>
      <dgm:spPr/>
      <dgm:t>
        <a:bodyPr/>
        <a:lstStyle/>
        <a:p>
          <a:endParaRPr lang="en-US"/>
        </a:p>
      </dgm:t>
    </dgm:pt>
    <dgm:pt modelId="{84915454-EF31-4E69-AB99-F8C445B1B428}" type="pres">
      <dgm:prSet presAssocID="{BB817B6F-A84A-47BB-98B6-62A7E282B5AC}" presName="hierChild1" presStyleCnt="0">
        <dgm:presLayoutVars>
          <dgm:orgChart val="1"/>
          <dgm:chPref val="1"/>
          <dgm:dir/>
          <dgm:animOne val="branch"/>
          <dgm:animLvl val="lvl"/>
          <dgm:resizeHandles/>
        </dgm:presLayoutVars>
      </dgm:prSet>
      <dgm:spPr/>
    </dgm:pt>
    <dgm:pt modelId="{90611906-B8F4-451B-8A85-E3D566D06CA2}" type="pres">
      <dgm:prSet presAssocID="{62E07D7D-ECD9-4252-82F0-C9AD4BAD2F4E}" presName="hierRoot1" presStyleCnt="0">
        <dgm:presLayoutVars>
          <dgm:hierBranch val="init"/>
        </dgm:presLayoutVars>
      </dgm:prSet>
      <dgm:spPr/>
    </dgm:pt>
    <dgm:pt modelId="{927574AC-B47C-4905-B36A-9A72BEE2A2D0}" type="pres">
      <dgm:prSet presAssocID="{62E07D7D-ECD9-4252-82F0-C9AD4BAD2F4E}" presName="rootComposite1" presStyleCnt="0"/>
      <dgm:spPr/>
    </dgm:pt>
    <dgm:pt modelId="{73085363-1409-4B73-9CFC-A33B5C9608A1}" type="pres">
      <dgm:prSet presAssocID="{62E07D7D-ECD9-4252-82F0-C9AD4BAD2F4E}" presName="rootText1" presStyleLbl="node0" presStyleIdx="0" presStyleCnt="1">
        <dgm:presLayoutVars>
          <dgm:chPref val="3"/>
        </dgm:presLayoutVars>
      </dgm:prSet>
      <dgm:spPr/>
    </dgm:pt>
    <dgm:pt modelId="{8AB2D334-C019-407F-AB6F-DEC63673CD25}" type="pres">
      <dgm:prSet presAssocID="{62E07D7D-ECD9-4252-82F0-C9AD4BAD2F4E}" presName="rootConnector1" presStyleLbl="node1" presStyleIdx="0" presStyleCnt="0"/>
      <dgm:spPr/>
    </dgm:pt>
    <dgm:pt modelId="{CC5EB31F-268A-4665-BD23-2FB47DA1BD77}" type="pres">
      <dgm:prSet presAssocID="{62E07D7D-ECD9-4252-82F0-C9AD4BAD2F4E}" presName="hierChild2" presStyleCnt="0"/>
      <dgm:spPr/>
    </dgm:pt>
    <dgm:pt modelId="{AB48A822-8866-4D63-BAC7-6463DBEFE294}" type="pres">
      <dgm:prSet presAssocID="{5C155FB4-09E2-486C-A61B-F07486FBF531}" presName="Name37" presStyleLbl="parChTrans1D2" presStyleIdx="0" presStyleCnt="5"/>
      <dgm:spPr/>
    </dgm:pt>
    <dgm:pt modelId="{76D183E5-F7F1-42AE-8D51-08D0B60D34B0}" type="pres">
      <dgm:prSet presAssocID="{2063DB15-906A-4640-8007-2E4CD1BEBC6B}" presName="hierRoot2" presStyleCnt="0">
        <dgm:presLayoutVars>
          <dgm:hierBranch val="init"/>
        </dgm:presLayoutVars>
      </dgm:prSet>
      <dgm:spPr/>
    </dgm:pt>
    <dgm:pt modelId="{C8E227DC-0F07-438D-B604-079A118A1030}" type="pres">
      <dgm:prSet presAssocID="{2063DB15-906A-4640-8007-2E4CD1BEBC6B}" presName="rootComposite" presStyleCnt="0"/>
      <dgm:spPr/>
    </dgm:pt>
    <dgm:pt modelId="{6943B542-AE3B-4C36-A1C9-EABF25DCA296}" type="pres">
      <dgm:prSet presAssocID="{2063DB15-906A-4640-8007-2E4CD1BEBC6B}" presName="rootText" presStyleLbl="node2" presStyleIdx="0" presStyleCnt="5">
        <dgm:presLayoutVars>
          <dgm:chPref val="3"/>
        </dgm:presLayoutVars>
      </dgm:prSet>
      <dgm:spPr/>
    </dgm:pt>
    <dgm:pt modelId="{8CFAE7F4-C7E3-4BD5-9AFE-4640595D7B75}" type="pres">
      <dgm:prSet presAssocID="{2063DB15-906A-4640-8007-2E4CD1BEBC6B}" presName="rootConnector" presStyleLbl="node2" presStyleIdx="0" presStyleCnt="5"/>
      <dgm:spPr/>
    </dgm:pt>
    <dgm:pt modelId="{D5EADD3C-EC5F-443A-B7B1-6BB1BE027B5E}" type="pres">
      <dgm:prSet presAssocID="{2063DB15-906A-4640-8007-2E4CD1BEBC6B}" presName="hierChild4" presStyleCnt="0"/>
      <dgm:spPr/>
    </dgm:pt>
    <dgm:pt modelId="{DFAF6F4D-4119-4D0E-AB0D-DA6D7BE33820}" type="pres">
      <dgm:prSet presAssocID="{2063DB15-906A-4640-8007-2E4CD1BEBC6B}" presName="hierChild5" presStyleCnt="0"/>
      <dgm:spPr/>
    </dgm:pt>
    <dgm:pt modelId="{19C8A942-8516-4CE7-B46C-72B5495BA6A7}" type="pres">
      <dgm:prSet presAssocID="{1C2F3B7D-A4D0-4331-B732-8BDC3E59F420}" presName="Name37" presStyleLbl="parChTrans1D2" presStyleIdx="1" presStyleCnt="5"/>
      <dgm:spPr/>
    </dgm:pt>
    <dgm:pt modelId="{61BA576A-9AD8-4A8F-83A8-BF3A59BB0128}" type="pres">
      <dgm:prSet presAssocID="{5E09E22C-062F-4D66-8B8C-D2AD8099848B}" presName="hierRoot2" presStyleCnt="0">
        <dgm:presLayoutVars>
          <dgm:hierBranch val="init"/>
        </dgm:presLayoutVars>
      </dgm:prSet>
      <dgm:spPr/>
    </dgm:pt>
    <dgm:pt modelId="{221E6436-4311-4DAE-AC8D-FCF9D938C250}" type="pres">
      <dgm:prSet presAssocID="{5E09E22C-062F-4D66-8B8C-D2AD8099848B}" presName="rootComposite" presStyleCnt="0"/>
      <dgm:spPr/>
    </dgm:pt>
    <dgm:pt modelId="{E670FD53-4C1D-4B4B-8F44-D9387811EEFF}" type="pres">
      <dgm:prSet presAssocID="{5E09E22C-062F-4D66-8B8C-D2AD8099848B}" presName="rootText" presStyleLbl="node2" presStyleIdx="1" presStyleCnt="5">
        <dgm:presLayoutVars>
          <dgm:chPref val="3"/>
        </dgm:presLayoutVars>
      </dgm:prSet>
      <dgm:spPr/>
    </dgm:pt>
    <dgm:pt modelId="{7E152F88-849F-4A90-9F90-BA3FDDC27FC5}" type="pres">
      <dgm:prSet presAssocID="{5E09E22C-062F-4D66-8B8C-D2AD8099848B}" presName="rootConnector" presStyleLbl="node2" presStyleIdx="1" presStyleCnt="5"/>
      <dgm:spPr/>
    </dgm:pt>
    <dgm:pt modelId="{53EB3727-A957-4D91-ACC9-B9C06E34D402}" type="pres">
      <dgm:prSet presAssocID="{5E09E22C-062F-4D66-8B8C-D2AD8099848B}" presName="hierChild4" presStyleCnt="0"/>
      <dgm:spPr/>
    </dgm:pt>
    <dgm:pt modelId="{477BF150-FEFF-4934-81C7-E3BE12636072}" type="pres">
      <dgm:prSet presAssocID="{5E09E22C-062F-4D66-8B8C-D2AD8099848B}" presName="hierChild5" presStyleCnt="0"/>
      <dgm:spPr/>
    </dgm:pt>
    <dgm:pt modelId="{FE0F58C5-57EB-4F45-8EAE-328AE4E9D53C}" type="pres">
      <dgm:prSet presAssocID="{23F92B71-E34E-4365-8610-63CB7D6DBA2F}" presName="Name37" presStyleLbl="parChTrans1D2" presStyleIdx="2" presStyleCnt="5"/>
      <dgm:spPr/>
    </dgm:pt>
    <dgm:pt modelId="{76769A87-3EA9-45F7-A429-FB248AD1E04B}" type="pres">
      <dgm:prSet presAssocID="{E8ED6E3B-4823-48C7-9276-E08EA9EF7A30}" presName="hierRoot2" presStyleCnt="0">
        <dgm:presLayoutVars>
          <dgm:hierBranch val="init"/>
        </dgm:presLayoutVars>
      </dgm:prSet>
      <dgm:spPr/>
    </dgm:pt>
    <dgm:pt modelId="{11217C76-2A6F-43F4-8218-41EFC7998565}" type="pres">
      <dgm:prSet presAssocID="{E8ED6E3B-4823-48C7-9276-E08EA9EF7A30}" presName="rootComposite" presStyleCnt="0"/>
      <dgm:spPr/>
    </dgm:pt>
    <dgm:pt modelId="{53437999-F22B-47CC-8BFE-93A332E79547}" type="pres">
      <dgm:prSet presAssocID="{E8ED6E3B-4823-48C7-9276-E08EA9EF7A30}" presName="rootText" presStyleLbl="node2" presStyleIdx="2" presStyleCnt="5">
        <dgm:presLayoutVars>
          <dgm:chPref val="3"/>
        </dgm:presLayoutVars>
      </dgm:prSet>
      <dgm:spPr/>
    </dgm:pt>
    <dgm:pt modelId="{B28A26D0-5089-49EC-98F8-9D818C3B4D06}" type="pres">
      <dgm:prSet presAssocID="{E8ED6E3B-4823-48C7-9276-E08EA9EF7A30}" presName="rootConnector" presStyleLbl="node2" presStyleIdx="2" presStyleCnt="5"/>
      <dgm:spPr/>
    </dgm:pt>
    <dgm:pt modelId="{CA5BD736-B67D-45E7-9130-A3972F1B1073}" type="pres">
      <dgm:prSet presAssocID="{E8ED6E3B-4823-48C7-9276-E08EA9EF7A30}" presName="hierChild4" presStyleCnt="0"/>
      <dgm:spPr/>
    </dgm:pt>
    <dgm:pt modelId="{CE0263B7-56BF-4414-908C-11DC1659B459}" type="pres">
      <dgm:prSet presAssocID="{E8ED6E3B-4823-48C7-9276-E08EA9EF7A30}" presName="hierChild5" presStyleCnt="0"/>
      <dgm:spPr/>
    </dgm:pt>
    <dgm:pt modelId="{2E8BAA15-4DE5-413E-8B55-C55331DC11D4}" type="pres">
      <dgm:prSet presAssocID="{CBDFD254-FA03-4056-84ED-3036780965D4}" presName="Name37" presStyleLbl="parChTrans1D2" presStyleIdx="3" presStyleCnt="5"/>
      <dgm:spPr/>
    </dgm:pt>
    <dgm:pt modelId="{FE128ABE-4DB6-4A7E-BCE5-0778BAF278BB}" type="pres">
      <dgm:prSet presAssocID="{FF73C667-0DC5-489E-B009-F02018F1AF9F}" presName="hierRoot2" presStyleCnt="0">
        <dgm:presLayoutVars>
          <dgm:hierBranch val="init"/>
        </dgm:presLayoutVars>
      </dgm:prSet>
      <dgm:spPr/>
    </dgm:pt>
    <dgm:pt modelId="{F004C2FB-BEF3-445E-9854-75E11E3FAED4}" type="pres">
      <dgm:prSet presAssocID="{FF73C667-0DC5-489E-B009-F02018F1AF9F}" presName="rootComposite" presStyleCnt="0"/>
      <dgm:spPr/>
    </dgm:pt>
    <dgm:pt modelId="{F643F294-9519-43B3-818C-709B5F356B54}" type="pres">
      <dgm:prSet presAssocID="{FF73C667-0DC5-489E-B009-F02018F1AF9F}" presName="rootText" presStyleLbl="node2" presStyleIdx="3" presStyleCnt="5">
        <dgm:presLayoutVars>
          <dgm:chPref val="3"/>
        </dgm:presLayoutVars>
      </dgm:prSet>
      <dgm:spPr/>
    </dgm:pt>
    <dgm:pt modelId="{49000074-F604-4E6F-8437-2F723F01BFC0}" type="pres">
      <dgm:prSet presAssocID="{FF73C667-0DC5-489E-B009-F02018F1AF9F}" presName="rootConnector" presStyleLbl="node2" presStyleIdx="3" presStyleCnt="5"/>
      <dgm:spPr/>
    </dgm:pt>
    <dgm:pt modelId="{E8242E96-F23D-4E5D-A87B-DF8070CCDB2F}" type="pres">
      <dgm:prSet presAssocID="{FF73C667-0DC5-489E-B009-F02018F1AF9F}" presName="hierChild4" presStyleCnt="0"/>
      <dgm:spPr/>
    </dgm:pt>
    <dgm:pt modelId="{B693AF74-EF79-4EC9-B0A1-0285427B0878}" type="pres">
      <dgm:prSet presAssocID="{FF73C667-0DC5-489E-B009-F02018F1AF9F}" presName="hierChild5" presStyleCnt="0"/>
      <dgm:spPr/>
    </dgm:pt>
    <dgm:pt modelId="{C4D00F04-D061-4CA5-8EE0-517268877719}" type="pres">
      <dgm:prSet presAssocID="{6680B797-907A-4E3A-AE0C-6348E235CC1F}" presName="Name37" presStyleLbl="parChTrans1D2" presStyleIdx="4" presStyleCnt="5"/>
      <dgm:spPr/>
    </dgm:pt>
    <dgm:pt modelId="{CDFEB066-0BAA-4BA1-8B5E-69FFD2A54117}" type="pres">
      <dgm:prSet presAssocID="{C79A518B-66E2-4B42-99E0-9FAF8E76C119}" presName="hierRoot2" presStyleCnt="0">
        <dgm:presLayoutVars>
          <dgm:hierBranch val="init"/>
        </dgm:presLayoutVars>
      </dgm:prSet>
      <dgm:spPr/>
    </dgm:pt>
    <dgm:pt modelId="{F1E8ADBA-4C67-4C61-96B2-05297411C773}" type="pres">
      <dgm:prSet presAssocID="{C79A518B-66E2-4B42-99E0-9FAF8E76C119}" presName="rootComposite" presStyleCnt="0"/>
      <dgm:spPr/>
    </dgm:pt>
    <dgm:pt modelId="{035071AB-DF97-4404-AF05-23FDE4737C49}" type="pres">
      <dgm:prSet presAssocID="{C79A518B-66E2-4B42-99E0-9FAF8E76C119}" presName="rootText" presStyleLbl="node2" presStyleIdx="4" presStyleCnt="5" custLinFactNeighborX="8717" custLinFactNeighborY="50731">
        <dgm:presLayoutVars>
          <dgm:chPref val="3"/>
        </dgm:presLayoutVars>
      </dgm:prSet>
      <dgm:spPr/>
    </dgm:pt>
    <dgm:pt modelId="{5ACA7686-281D-436E-9065-2A900AFC07DA}" type="pres">
      <dgm:prSet presAssocID="{C79A518B-66E2-4B42-99E0-9FAF8E76C119}" presName="rootConnector" presStyleLbl="node2" presStyleIdx="4" presStyleCnt="5"/>
      <dgm:spPr/>
    </dgm:pt>
    <dgm:pt modelId="{D702BD0E-4472-4F6D-8873-E96ABB96B40D}" type="pres">
      <dgm:prSet presAssocID="{C79A518B-66E2-4B42-99E0-9FAF8E76C119}" presName="hierChild4" presStyleCnt="0"/>
      <dgm:spPr/>
    </dgm:pt>
    <dgm:pt modelId="{0C618031-5586-476F-8873-A5153BA0AF30}" type="pres">
      <dgm:prSet presAssocID="{200E1316-1400-4CE9-8DFB-D9A77F52838F}" presName="Name37" presStyleLbl="parChTrans1D3" presStyleIdx="0" presStyleCnt="2"/>
      <dgm:spPr/>
    </dgm:pt>
    <dgm:pt modelId="{32564D82-4575-4EC9-99D5-0CE0B1DC4900}" type="pres">
      <dgm:prSet presAssocID="{D20B4AA3-1ED5-4E65-943B-5F4E01974891}" presName="hierRoot2" presStyleCnt="0">
        <dgm:presLayoutVars>
          <dgm:hierBranch val="init"/>
        </dgm:presLayoutVars>
      </dgm:prSet>
      <dgm:spPr/>
    </dgm:pt>
    <dgm:pt modelId="{F381927F-B86C-4EC6-9EC5-D4DC1404D160}" type="pres">
      <dgm:prSet presAssocID="{D20B4AA3-1ED5-4E65-943B-5F4E01974891}" presName="rootComposite" presStyleCnt="0"/>
      <dgm:spPr/>
    </dgm:pt>
    <dgm:pt modelId="{3BB75958-B8CA-44F7-9DAF-6E5D93B512C5}" type="pres">
      <dgm:prSet presAssocID="{D20B4AA3-1ED5-4E65-943B-5F4E01974891}" presName="rootText" presStyleLbl="node3" presStyleIdx="0" presStyleCnt="2" custLinFactX="-33473" custLinFactNeighborX="-100000" custLinFactNeighborY="53603">
        <dgm:presLayoutVars>
          <dgm:chPref val="3"/>
        </dgm:presLayoutVars>
      </dgm:prSet>
      <dgm:spPr/>
    </dgm:pt>
    <dgm:pt modelId="{D7ED3AF5-B7D9-4D0E-9D13-16676269EA09}" type="pres">
      <dgm:prSet presAssocID="{D20B4AA3-1ED5-4E65-943B-5F4E01974891}" presName="rootConnector" presStyleLbl="node3" presStyleIdx="0" presStyleCnt="2"/>
      <dgm:spPr/>
    </dgm:pt>
    <dgm:pt modelId="{BFA5B47F-7DBA-4CC2-B994-9A25BD0BED24}" type="pres">
      <dgm:prSet presAssocID="{D20B4AA3-1ED5-4E65-943B-5F4E01974891}" presName="hierChild4" presStyleCnt="0"/>
      <dgm:spPr/>
    </dgm:pt>
    <dgm:pt modelId="{63DE4E79-8CB3-4B34-BE37-FDD1278B6563}" type="pres">
      <dgm:prSet presAssocID="{D20B4AA3-1ED5-4E65-943B-5F4E01974891}" presName="hierChild5" presStyleCnt="0"/>
      <dgm:spPr/>
    </dgm:pt>
    <dgm:pt modelId="{2B34ADCF-B519-48B9-9A8D-5C65E44A812B}" type="pres">
      <dgm:prSet presAssocID="{EFA4D697-F794-4483-95DC-7BAD5B40DAD7}" presName="Name37" presStyleLbl="parChTrans1D3" presStyleIdx="1" presStyleCnt="2"/>
      <dgm:spPr/>
    </dgm:pt>
    <dgm:pt modelId="{5A39D995-FB79-41A8-902D-2E737023975A}" type="pres">
      <dgm:prSet presAssocID="{6F34980A-CC61-4037-8650-C73E2E19FA5E}" presName="hierRoot2" presStyleCnt="0">
        <dgm:presLayoutVars>
          <dgm:hierBranch val="init"/>
        </dgm:presLayoutVars>
      </dgm:prSet>
      <dgm:spPr/>
    </dgm:pt>
    <dgm:pt modelId="{6C1FE569-B351-4F21-A0FA-59F8191021F8}" type="pres">
      <dgm:prSet presAssocID="{6F34980A-CC61-4037-8650-C73E2E19FA5E}" presName="rootComposite" presStyleCnt="0"/>
      <dgm:spPr/>
    </dgm:pt>
    <dgm:pt modelId="{457E1CD5-229E-47B1-973E-AB221AF05B7E}" type="pres">
      <dgm:prSet presAssocID="{6F34980A-CC61-4037-8650-C73E2E19FA5E}" presName="rootText" presStyleLbl="node3" presStyleIdx="1" presStyleCnt="2" custScaleX="125577" custLinFactNeighborX="33911" custLinFactNeighborY="-86272">
        <dgm:presLayoutVars>
          <dgm:chPref val="3"/>
        </dgm:presLayoutVars>
      </dgm:prSet>
      <dgm:spPr/>
    </dgm:pt>
    <dgm:pt modelId="{BDA819B7-7276-4AD4-85E4-51CEAE8FFFBB}" type="pres">
      <dgm:prSet presAssocID="{6F34980A-CC61-4037-8650-C73E2E19FA5E}" presName="rootConnector" presStyleLbl="node3" presStyleIdx="1" presStyleCnt="2"/>
      <dgm:spPr/>
    </dgm:pt>
    <dgm:pt modelId="{A1BF4766-40FC-44C8-9D54-E79F68A3B647}" type="pres">
      <dgm:prSet presAssocID="{6F34980A-CC61-4037-8650-C73E2E19FA5E}" presName="hierChild4" presStyleCnt="0"/>
      <dgm:spPr/>
    </dgm:pt>
    <dgm:pt modelId="{839B06C5-53C2-4BAE-B812-F02F80FF02C9}" type="pres">
      <dgm:prSet presAssocID="{6F34980A-CC61-4037-8650-C73E2E19FA5E}" presName="hierChild5" presStyleCnt="0"/>
      <dgm:spPr/>
    </dgm:pt>
    <dgm:pt modelId="{77923810-C7B2-4F0B-AE2D-800AC78FDE90}" type="pres">
      <dgm:prSet presAssocID="{C79A518B-66E2-4B42-99E0-9FAF8E76C119}" presName="hierChild5" presStyleCnt="0"/>
      <dgm:spPr/>
    </dgm:pt>
    <dgm:pt modelId="{229E9C70-FF75-4D30-B826-AB88643CA8BA}" type="pres">
      <dgm:prSet presAssocID="{62E07D7D-ECD9-4252-82F0-C9AD4BAD2F4E}" presName="hierChild3" presStyleCnt="0"/>
      <dgm:spPr/>
    </dgm:pt>
  </dgm:ptLst>
  <dgm:cxnLst>
    <dgm:cxn modelId="{0DF78F03-CF9E-42E1-BC89-B3216B782AF0}" type="presOf" srcId="{E8ED6E3B-4823-48C7-9276-E08EA9EF7A30}" destId="{53437999-F22B-47CC-8BFE-93A332E79547}" srcOrd="0" destOrd="0" presId="urn:microsoft.com/office/officeart/2005/8/layout/orgChart1#1"/>
    <dgm:cxn modelId="{BDBDB00E-5174-4998-9FE0-7D811D0EE104}" type="presOf" srcId="{5E09E22C-062F-4D66-8B8C-D2AD8099848B}" destId="{7E152F88-849F-4A90-9F90-BA3FDDC27FC5}" srcOrd="1" destOrd="0" presId="urn:microsoft.com/office/officeart/2005/8/layout/orgChart1#1"/>
    <dgm:cxn modelId="{CA208616-FA9C-4082-987D-797932ADEF68}" type="presOf" srcId="{6F34980A-CC61-4037-8650-C73E2E19FA5E}" destId="{BDA819B7-7276-4AD4-85E4-51CEAE8FFFBB}" srcOrd="1" destOrd="0" presId="urn:microsoft.com/office/officeart/2005/8/layout/orgChart1#1"/>
    <dgm:cxn modelId="{DA47C917-2487-452A-8F9A-EB394B03A47B}" type="presOf" srcId="{62E07D7D-ECD9-4252-82F0-C9AD4BAD2F4E}" destId="{73085363-1409-4B73-9CFC-A33B5C9608A1}" srcOrd="0" destOrd="0" presId="urn:microsoft.com/office/officeart/2005/8/layout/orgChart1#1"/>
    <dgm:cxn modelId="{5B996E18-DC01-46AC-8A40-2C9352F537C1}" srcId="{BB817B6F-A84A-47BB-98B6-62A7E282B5AC}" destId="{62E07D7D-ECD9-4252-82F0-C9AD4BAD2F4E}" srcOrd="0" destOrd="0" parTransId="{389C0A94-302D-42D1-BB4F-EF10221DADD0}" sibTransId="{347ADF9F-5ED0-431A-8D6C-79E05EAA0288}"/>
    <dgm:cxn modelId="{3DAC2F25-A411-4CFC-AA07-2FC96374CE07}" srcId="{62E07D7D-ECD9-4252-82F0-C9AD4BAD2F4E}" destId="{C79A518B-66E2-4B42-99E0-9FAF8E76C119}" srcOrd="4" destOrd="0" parTransId="{6680B797-907A-4E3A-AE0C-6348E235CC1F}" sibTransId="{C287E8E1-8C3E-4DF2-A52C-D7DBEE26A79C}"/>
    <dgm:cxn modelId="{DED55F2D-C36D-44CC-8004-80106348E566}" srcId="{62E07D7D-ECD9-4252-82F0-C9AD4BAD2F4E}" destId="{5E09E22C-062F-4D66-8B8C-D2AD8099848B}" srcOrd="1" destOrd="0" parTransId="{1C2F3B7D-A4D0-4331-B732-8BDC3E59F420}" sibTransId="{9535C1FE-32CC-48D9-BA4D-1C48AB78A178}"/>
    <dgm:cxn modelId="{78485234-4138-46FE-BBCE-01F47D9295B7}" srcId="{62E07D7D-ECD9-4252-82F0-C9AD4BAD2F4E}" destId="{2063DB15-906A-4640-8007-2E4CD1BEBC6B}" srcOrd="0" destOrd="0" parTransId="{5C155FB4-09E2-486C-A61B-F07486FBF531}" sibTransId="{63396CE2-0172-4C76-A068-EFE05CFC77EE}"/>
    <dgm:cxn modelId="{69064949-C9E8-454B-9520-454C7C95D87E}" type="presOf" srcId="{23F92B71-E34E-4365-8610-63CB7D6DBA2F}" destId="{FE0F58C5-57EB-4F45-8EAE-328AE4E9D53C}" srcOrd="0" destOrd="0" presId="urn:microsoft.com/office/officeart/2005/8/layout/orgChart1#1"/>
    <dgm:cxn modelId="{6861654F-6845-454F-9BF2-9990792771DC}" type="presOf" srcId="{5E09E22C-062F-4D66-8B8C-D2AD8099848B}" destId="{E670FD53-4C1D-4B4B-8F44-D9387811EEFF}" srcOrd="0" destOrd="0" presId="urn:microsoft.com/office/officeart/2005/8/layout/orgChart1#1"/>
    <dgm:cxn modelId="{3EC36151-84CB-4BAF-97B9-DBE16649B5B7}" type="presOf" srcId="{1C2F3B7D-A4D0-4331-B732-8BDC3E59F420}" destId="{19C8A942-8516-4CE7-B46C-72B5495BA6A7}" srcOrd="0" destOrd="0" presId="urn:microsoft.com/office/officeart/2005/8/layout/orgChart1#1"/>
    <dgm:cxn modelId="{2F66C555-F9AC-4837-9F48-C8890B91FFEA}" type="presOf" srcId="{E8ED6E3B-4823-48C7-9276-E08EA9EF7A30}" destId="{B28A26D0-5089-49EC-98F8-9D818C3B4D06}" srcOrd="1" destOrd="0" presId="urn:microsoft.com/office/officeart/2005/8/layout/orgChart1#1"/>
    <dgm:cxn modelId="{4C545859-8272-45CF-9599-6C02C4E4C43E}" type="presOf" srcId="{C79A518B-66E2-4B42-99E0-9FAF8E76C119}" destId="{035071AB-DF97-4404-AF05-23FDE4737C49}" srcOrd="0" destOrd="0" presId="urn:microsoft.com/office/officeart/2005/8/layout/orgChart1#1"/>
    <dgm:cxn modelId="{20F26D5A-4E84-48A8-B24D-4A29F2B16860}" type="presOf" srcId="{EFA4D697-F794-4483-95DC-7BAD5B40DAD7}" destId="{2B34ADCF-B519-48B9-9A8D-5C65E44A812B}" srcOrd="0" destOrd="0" presId="urn:microsoft.com/office/officeart/2005/8/layout/orgChart1#1"/>
    <dgm:cxn modelId="{FF0B845A-FED0-42C6-ACDE-FB0280179F9D}" srcId="{62E07D7D-ECD9-4252-82F0-C9AD4BAD2F4E}" destId="{E8ED6E3B-4823-48C7-9276-E08EA9EF7A30}" srcOrd="2" destOrd="0" parTransId="{23F92B71-E34E-4365-8610-63CB7D6DBA2F}" sibTransId="{13690BFE-ECF0-4E0C-BC62-AE5B9DAF6075}"/>
    <dgm:cxn modelId="{7CAE1381-AEFF-4D55-8AE0-F52F2067CB80}" type="presOf" srcId="{D20B4AA3-1ED5-4E65-943B-5F4E01974891}" destId="{D7ED3AF5-B7D9-4D0E-9D13-16676269EA09}" srcOrd="1" destOrd="0" presId="urn:microsoft.com/office/officeart/2005/8/layout/orgChart1#1"/>
    <dgm:cxn modelId="{8208DA81-0D99-47FE-81CF-B9D02DEDFA1D}" type="presOf" srcId="{6680B797-907A-4E3A-AE0C-6348E235CC1F}" destId="{C4D00F04-D061-4CA5-8EE0-517268877719}" srcOrd="0" destOrd="0" presId="urn:microsoft.com/office/officeart/2005/8/layout/orgChart1#1"/>
    <dgm:cxn modelId="{3739DA84-E800-4BCD-B631-D13CBE1AE7A7}" type="presOf" srcId="{5C155FB4-09E2-486C-A61B-F07486FBF531}" destId="{AB48A822-8866-4D63-BAC7-6463DBEFE294}" srcOrd="0" destOrd="0" presId="urn:microsoft.com/office/officeart/2005/8/layout/orgChart1#1"/>
    <dgm:cxn modelId="{4DD07085-76F5-4809-8636-BDF31600D764}" type="presOf" srcId="{FF73C667-0DC5-489E-B009-F02018F1AF9F}" destId="{F643F294-9519-43B3-818C-709B5F356B54}" srcOrd="0" destOrd="0" presId="urn:microsoft.com/office/officeart/2005/8/layout/orgChart1#1"/>
    <dgm:cxn modelId="{5378B686-1F4A-4527-A22B-739BB8F46509}" srcId="{C79A518B-66E2-4B42-99E0-9FAF8E76C119}" destId="{6F34980A-CC61-4037-8650-C73E2E19FA5E}" srcOrd="1" destOrd="0" parTransId="{EFA4D697-F794-4483-95DC-7BAD5B40DAD7}" sibTransId="{6495B5D5-DB73-4279-B0D6-18639C48375B}"/>
    <dgm:cxn modelId="{7808C893-E0AA-4983-BF0F-9FDFD94C8DB2}" srcId="{62E07D7D-ECD9-4252-82F0-C9AD4BAD2F4E}" destId="{FF73C667-0DC5-489E-B009-F02018F1AF9F}" srcOrd="3" destOrd="0" parTransId="{CBDFD254-FA03-4056-84ED-3036780965D4}" sibTransId="{91E660AC-C140-4270-A7F1-D63FDB86B91E}"/>
    <dgm:cxn modelId="{8097DA9B-CA23-49A3-A409-7BA38FDEBE3F}" type="presOf" srcId="{62E07D7D-ECD9-4252-82F0-C9AD4BAD2F4E}" destId="{8AB2D334-C019-407F-AB6F-DEC63673CD25}" srcOrd="1" destOrd="0" presId="urn:microsoft.com/office/officeart/2005/8/layout/orgChart1#1"/>
    <dgm:cxn modelId="{7CADF2A0-EA49-41D8-95D8-91A0ED8AD7F6}" type="presOf" srcId="{C79A518B-66E2-4B42-99E0-9FAF8E76C119}" destId="{5ACA7686-281D-436E-9065-2A900AFC07DA}" srcOrd="1" destOrd="0" presId="urn:microsoft.com/office/officeart/2005/8/layout/orgChart1#1"/>
    <dgm:cxn modelId="{0A8026A1-9165-4755-9AEE-A2AD7F3911EB}" type="presOf" srcId="{CBDFD254-FA03-4056-84ED-3036780965D4}" destId="{2E8BAA15-4DE5-413E-8B55-C55331DC11D4}" srcOrd="0" destOrd="0" presId="urn:microsoft.com/office/officeart/2005/8/layout/orgChart1#1"/>
    <dgm:cxn modelId="{CEA7AEBB-E8A6-42DB-A26A-CA2A18BD8BD2}" srcId="{C79A518B-66E2-4B42-99E0-9FAF8E76C119}" destId="{D20B4AA3-1ED5-4E65-943B-5F4E01974891}" srcOrd="0" destOrd="0" parTransId="{200E1316-1400-4CE9-8DFB-D9A77F52838F}" sibTransId="{7F51E431-7FD0-41D3-8E93-6ADB9D241A8D}"/>
    <dgm:cxn modelId="{204089CA-7C7B-4681-A32E-D1E96E8BDA05}" type="presOf" srcId="{2063DB15-906A-4640-8007-2E4CD1BEBC6B}" destId="{8CFAE7F4-C7E3-4BD5-9AFE-4640595D7B75}" srcOrd="1" destOrd="0" presId="urn:microsoft.com/office/officeart/2005/8/layout/orgChart1#1"/>
    <dgm:cxn modelId="{9191D0D4-0C63-4ED3-AEF0-0F7D740DC5D3}" type="presOf" srcId="{BB817B6F-A84A-47BB-98B6-62A7E282B5AC}" destId="{84915454-EF31-4E69-AB99-F8C445B1B428}" srcOrd="0" destOrd="0" presId="urn:microsoft.com/office/officeart/2005/8/layout/orgChart1#1"/>
    <dgm:cxn modelId="{08837CDD-1252-408E-959B-6D54CE9D77EA}" type="presOf" srcId="{200E1316-1400-4CE9-8DFB-D9A77F52838F}" destId="{0C618031-5586-476F-8873-A5153BA0AF30}" srcOrd="0" destOrd="0" presId="urn:microsoft.com/office/officeart/2005/8/layout/orgChart1#1"/>
    <dgm:cxn modelId="{A67EF4E2-4170-4BD4-A081-E39529F3DAA6}" type="presOf" srcId="{FF73C667-0DC5-489E-B009-F02018F1AF9F}" destId="{49000074-F604-4E6F-8437-2F723F01BFC0}" srcOrd="1" destOrd="0" presId="urn:microsoft.com/office/officeart/2005/8/layout/orgChart1#1"/>
    <dgm:cxn modelId="{2B279DE6-06A3-4015-822C-04E1F47B3735}" type="presOf" srcId="{D20B4AA3-1ED5-4E65-943B-5F4E01974891}" destId="{3BB75958-B8CA-44F7-9DAF-6E5D93B512C5}" srcOrd="0" destOrd="0" presId="urn:microsoft.com/office/officeart/2005/8/layout/orgChart1#1"/>
    <dgm:cxn modelId="{5B3CA9F4-1B07-4BD9-BAE0-BBE2204E17F3}" type="presOf" srcId="{6F34980A-CC61-4037-8650-C73E2E19FA5E}" destId="{457E1CD5-229E-47B1-973E-AB221AF05B7E}" srcOrd="0" destOrd="0" presId="urn:microsoft.com/office/officeart/2005/8/layout/orgChart1#1"/>
    <dgm:cxn modelId="{A53C61FB-F2DC-4F62-8632-A288BFDA8ED5}" type="presOf" srcId="{2063DB15-906A-4640-8007-2E4CD1BEBC6B}" destId="{6943B542-AE3B-4C36-A1C9-EABF25DCA296}" srcOrd="0" destOrd="0" presId="urn:microsoft.com/office/officeart/2005/8/layout/orgChart1#1"/>
    <dgm:cxn modelId="{F6A9B537-94B6-49F2-B7D5-98762F6EEAE6}" type="presParOf" srcId="{84915454-EF31-4E69-AB99-F8C445B1B428}" destId="{90611906-B8F4-451B-8A85-E3D566D06CA2}" srcOrd="0" destOrd="0" presId="urn:microsoft.com/office/officeart/2005/8/layout/orgChart1#1"/>
    <dgm:cxn modelId="{92BAA5DB-B061-4D35-BE5C-0903004A1FB5}" type="presParOf" srcId="{90611906-B8F4-451B-8A85-E3D566D06CA2}" destId="{927574AC-B47C-4905-B36A-9A72BEE2A2D0}" srcOrd="0" destOrd="0" presId="urn:microsoft.com/office/officeart/2005/8/layout/orgChart1#1"/>
    <dgm:cxn modelId="{F0CB0F6F-AD33-4144-A16E-9BBA48DFE2A9}" type="presParOf" srcId="{927574AC-B47C-4905-B36A-9A72BEE2A2D0}" destId="{73085363-1409-4B73-9CFC-A33B5C9608A1}" srcOrd="0" destOrd="0" presId="urn:microsoft.com/office/officeart/2005/8/layout/orgChart1#1"/>
    <dgm:cxn modelId="{9703180E-08DD-4286-AA84-A698E8A6D489}" type="presParOf" srcId="{927574AC-B47C-4905-B36A-9A72BEE2A2D0}" destId="{8AB2D334-C019-407F-AB6F-DEC63673CD25}" srcOrd="1" destOrd="0" presId="urn:microsoft.com/office/officeart/2005/8/layout/orgChart1#1"/>
    <dgm:cxn modelId="{6EF07E6B-117A-47E9-BFD4-99262B57AB85}" type="presParOf" srcId="{90611906-B8F4-451B-8A85-E3D566D06CA2}" destId="{CC5EB31F-268A-4665-BD23-2FB47DA1BD77}" srcOrd="1" destOrd="0" presId="urn:microsoft.com/office/officeart/2005/8/layout/orgChart1#1"/>
    <dgm:cxn modelId="{F7678271-6512-44F0-8A77-A615C413EC3F}" type="presParOf" srcId="{CC5EB31F-268A-4665-BD23-2FB47DA1BD77}" destId="{AB48A822-8866-4D63-BAC7-6463DBEFE294}" srcOrd="0" destOrd="0" presId="urn:microsoft.com/office/officeart/2005/8/layout/orgChart1#1"/>
    <dgm:cxn modelId="{0B7746E1-788B-41A7-B7A4-945F3B9FDC29}" type="presParOf" srcId="{CC5EB31F-268A-4665-BD23-2FB47DA1BD77}" destId="{76D183E5-F7F1-42AE-8D51-08D0B60D34B0}" srcOrd="1" destOrd="0" presId="urn:microsoft.com/office/officeart/2005/8/layout/orgChart1#1"/>
    <dgm:cxn modelId="{E5943DAA-E051-44E6-8934-13FB8AB0F257}" type="presParOf" srcId="{76D183E5-F7F1-42AE-8D51-08D0B60D34B0}" destId="{C8E227DC-0F07-438D-B604-079A118A1030}" srcOrd="0" destOrd="0" presId="urn:microsoft.com/office/officeart/2005/8/layout/orgChart1#1"/>
    <dgm:cxn modelId="{87A98F8A-FEF7-46A4-8C13-C8CDE319EE77}" type="presParOf" srcId="{C8E227DC-0F07-438D-B604-079A118A1030}" destId="{6943B542-AE3B-4C36-A1C9-EABF25DCA296}" srcOrd="0" destOrd="0" presId="urn:microsoft.com/office/officeart/2005/8/layout/orgChart1#1"/>
    <dgm:cxn modelId="{65E5E232-7F61-41A1-A3CB-EF48D8754492}" type="presParOf" srcId="{C8E227DC-0F07-438D-B604-079A118A1030}" destId="{8CFAE7F4-C7E3-4BD5-9AFE-4640595D7B75}" srcOrd="1" destOrd="0" presId="urn:microsoft.com/office/officeart/2005/8/layout/orgChart1#1"/>
    <dgm:cxn modelId="{60F0F945-151C-4BE0-99B3-9F9642B872A7}" type="presParOf" srcId="{76D183E5-F7F1-42AE-8D51-08D0B60D34B0}" destId="{D5EADD3C-EC5F-443A-B7B1-6BB1BE027B5E}" srcOrd="1" destOrd="0" presId="urn:microsoft.com/office/officeart/2005/8/layout/orgChart1#1"/>
    <dgm:cxn modelId="{6417327F-4543-44D7-8EF5-359A321C6CD2}" type="presParOf" srcId="{76D183E5-F7F1-42AE-8D51-08D0B60D34B0}" destId="{DFAF6F4D-4119-4D0E-AB0D-DA6D7BE33820}" srcOrd="2" destOrd="0" presId="urn:microsoft.com/office/officeart/2005/8/layout/orgChart1#1"/>
    <dgm:cxn modelId="{5BC5B69C-D62C-4A24-B5FF-86852EE0C67A}" type="presParOf" srcId="{CC5EB31F-268A-4665-BD23-2FB47DA1BD77}" destId="{19C8A942-8516-4CE7-B46C-72B5495BA6A7}" srcOrd="2" destOrd="0" presId="urn:microsoft.com/office/officeart/2005/8/layout/orgChart1#1"/>
    <dgm:cxn modelId="{298A2185-DDA3-4DEF-AB4E-3B05506EF89C}" type="presParOf" srcId="{CC5EB31F-268A-4665-BD23-2FB47DA1BD77}" destId="{61BA576A-9AD8-4A8F-83A8-BF3A59BB0128}" srcOrd="3" destOrd="0" presId="urn:microsoft.com/office/officeart/2005/8/layout/orgChart1#1"/>
    <dgm:cxn modelId="{F3025775-6A2C-4207-8815-AEA687BB4A14}" type="presParOf" srcId="{61BA576A-9AD8-4A8F-83A8-BF3A59BB0128}" destId="{221E6436-4311-4DAE-AC8D-FCF9D938C250}" srcOrd="0" destOrd="0" presId="urn:microsoft.com/office/officeart/2005/8/layout/orgChart1#1"/>
    <dgm:cxn modelId="{6AB38F41-CF54-4300-9182-F295BA6F1FC9}" type="presParOf" srcId="{221E6436-4311-4DAE-AC8D-FCF9D938C250}" destId="{E670FD53-4C1D-4B4B-8F44-D9387811EEFF}" srcOrd="0" destOrd="0" presId="urn:microsoft.com/office/officeart/2005/8/layout/orgChart1#1"/>
    <dgm:cxn modelId="{08EEE71C-0F58-4082-81B7-B5C54DBA0439}" type="presParOf" srcId="{221E6436-4311-4DAE-AC8D-FCF9D938C250}" destId="{7E152F88-849F-4A90-9F90-BA3FDDC27FC5}" srcOrd="1" destOrd="0" presId="urn:microsoft.com/office/officeart/2005/8/layout/orgChart1#1"/>
    <dgm:cxn modelId="{6A6D4F38-E855-4B5B-899D-23E07E57644C}" type="presParOf" srcId="{61BA576A-9AD8-4A8F-83A8-BF3A59BB0128}" destId="{53EB3727-A957-4D91-ACC9-B9C06E34D402}" srcOrd="1" destOrd="0" presId="urn:microsoft.com/office/officeart/2005/8/layout/orgChart1#1"/>
    <dgm:cxn modelId="{1647E477-31A0-4EE3-9085-1FA5B2C78034}" type="presParOf" srcId="{61BA576A-9AD8-4A8F-83A8-BF3A59BB0128}" destId="{477BF150-FEFF-4934-81C7-E3BE12636072}" srcOrd="2" destOrd="0" presId="urn:microsoft.com/office/officeart/2005/8/layout/orgChart1#1"/>
    <dgm:cxn modelId="{C57F9EB2-590D-4335-B7E1-A7DDC3B06030}" type="presParOf" srcId="{CC5EB31F-268A-4665-BD23-2FB47DA1BD77}" destId="{FE0F58C5-57EB-4F45-8EAE-328AE4E9D53C}" srcOrd="4" destOrd="0" presId="urn:microsoft.com/office/officeart/2005/8/layout/orgChart1#1"/>
    <dgm:cxn modelId="{ADBAE880-F4EF-4899-90F7-3CA80F7A7FDE}" type="presParOf" srcId="{CC5EB31F-268A-4665-BD23-2FB47DA1BD77}" destId="{76769A87-3EA9-45F7-A429-FB248AD1E04B}" srcOrd="5" destOrd="0" presId="urn:microsoft.com/office/officeart/2005/8/layout/orgChart1#1"/>
    <dgm:cxn modelId="{A3CFC76D-313A-4A08-8EE9-7ED8FF0F8803}" type="presParOf" srcId="{76769A87-3EA9-45F7-A429-FB248AD1E04B}" destId="{11217C76-2A6F-43F4-8218-41EFC7998565}" srcOrd="0" destOrd="0" presId="urn:microsoft.com/office/officeart/2005/8/layout/orgChart1#1"/>
    <dgm:cxn modelId="{3C2EEB9B-45DA-40CA-9943-5DF6F3381936}" type="presParOf" srcId="{11217C76-2A6F-43F4-8218-41EFC7998565}" destId="{53437999-F22B-47CC-8BFE-93A332E79547}" srcOrd="0" destOrd="0" presId="urn:microsoft.com/office/officeart/2005/8/layout/orgChart1#1"/>
    <dgm:cxn modelId="{5B409925-64AB-421C-9F6B-7D8B0ACD7ACE}" type="presParOf" srcId="{11217C76-2A6F-43F4-8218-41EFC7998565}" destId="{B28A26D0-5089-49EC-98F8-9D818C3B4D06}" srcOrd="1" destOrd="0" presId="urn:microsoft.com/office/officeart/2005/8/layout/orgChart1#1"/>
    <dgm:cxn modelId="{77ED6BDA-07FF-49A2-B84E-B26941C83E5E}" type="presParOf" srcId="{76769A87-3EA9-45F7-A429-FB248AD1E04B}" destId="{CA5BD736-B67D-45E7-9130-A3972F1B1073}" srcOrd="1" destOrd="0" presId="urn:microsoft.com/office/officeart/2005/8/layout/orgChart1#1"/>
    <dgm:cxn modelId="{18594AC0-9D9B-4826-A729-1F789DCAE9D7}" type="presParOf" srcId="{76769A87-3EA9-45F7-A429-FB248AD1E04B}" destId="{CE0263B7-56BF-4414-908C-11DC1659B459}" srcOrd="2" destOrd="0" presId="urn:microsoft.com/office/officeart/2005/8/layout/orgChart1#1"/>
    <dgm:cxn modelId="{C6982225-69E9-44C4-AAE6-7543F91EB21F}" type="presParOf" srcId="{CC5EB31F-268A-4665-BD23-2FB47DA1BD77}" destId="{2E8BAA15-4DE5-413E-8B55-C55331DC11D4}" srcOrd="6" destOrd="0" presId="urn:microsoft.com/office/officeart/2005/8/layout/orgChart1#1"/>
    <dgm:cxn modelId="{F6ECA117-C771-4167-A5A5-1CEB10922BA5}" type="presParOf" srcId="{CC5EB31F-268A-4665-BD23-2FB47DA1BD77}" destId="{FE128ABE-4DB6-4A7E-BCE5-0778BAF278BB}" srcOrd="7" destOrd="0" presId="urn:microsoft.com/office/officeart/2005/8/layout/orgChart1#1"/>
    <dgm:cxn modelId="{F333C3B1-528A-422F-BD19-205EDB26972C}" type="presParOf" srcId="{FE128ABE-4DB6-4A7E-BCE5-0778BAF278BB}" destId="{F004C2FB-BEF3-445E-9854-75E11E3FAED4}" srcOrd="0" destOrd="0" presId="urn:microsoft.com/office/officeart/2005/8/layout/orgChart1#1"/>
    <dgm:cxn modelId="{B4011984-DB8A-4EB9-B884-6979EDCF7776}" type="presParOf" srcId="{F004C2FB-BEF3-445E-9854-75E11E3FAED4}" destId="{F643F294-9519-43B3-818C-709B5F356B54}" srcOrd="0" destOrd="0" presId="urn:microsoft.com/office/officeart/2005/8/layout/orgChart1#1"/>
    <dgm:cxn modelId="{C7F796CE-20CC-449D-B2F6-01CD30164824}" type="presParOf" srcId="{F004C2FB-BEF3-445E-9854-75E11E3FAED4}" destId="{49000074-F604-4E6F-8437-2F723F01BFC0}" srcOrd="1" destOrd="0" presId="urn:microsoft.com/office/officeart/2005/8/layout/orgChart1#1"/>
    <dgm:cxn modelId="{57D5E3DC-9598-4FB3-987C-C29628AFCAD4}" type="presParOf" srcId="{FE128ABE-4DB6-4A7E-BCE5-0778BAF278BB}" destId="{E8242E96-F23D-4E5D-A87B-DF8070CCDB2F}" srcOrd="1" destOrd="0" presId="urn:microsoft.com/office/officeart/2005/8/layout/orgChart1#1"/>
    <dgm:cxn modelId="{1EAD4356-63F2-4794-94BE-D0E455278FBC}" type="presParOf" srcId="{FE128ABE-4DB6-4A7E-BCE5-0778BAF278BB}" destId="{B693AF74-EF79-4EC9-B0A1-0285427B0878}" srcOrd="2" destOrd="0" presId="urn:microsoft.com/office/officeart/2005/8/layout/orgChart1#1"/>
    <dgm:cxn modelId="{8E3FF193-DBA0-42CB-83B5-99E81542155D}" type="presParOf" srcId="{CC5EB31F-268A-4665-BD23-2FB47DA1BD77}" destId="{C4D00F04-D061-4CA5-8EE0-517268877719}" srcOrd="8" destOrd="0" presId="urn:microsoft.com/office/officeart/2005/8/layout/orgChart1#1"/>
    <dgm:cxn modelId="{14DF0550-0AB5-4650-A99F-017F09084C2B}" type="presParOf" srcId="{CC5EB31F-268A-4665-BD23-2FB47DA1BD77}" destId="{CDFEB066-0BAA-4BA1-8B5E-69FFD2A54117}" srcOrd="9" destOrd="0" presId="urn:microsoft.com/office/officeart/2005/8/layout/orgChart1#1"/>
    <dgm:cxn modelId="{6D01FAF2-D02E-46E0-8694-F6F9D2EF63F9}" type="presParOf" srcId="{CDFEB066-0BAA-4BA1-8B5E-69FFD2A54117}" destId="{F1E8ADBA-4C67-4C61-96B2-05297411C773}" srcOrd="0" destOrd="0" presId="urn:microsoft.com/office/officeart/2005/8/layout/orgChart1#1"/>
    <dgm:cxn modelId="{3E21F115-D48D-4C03-9282-A71C0EBACA7C}" type="presParOf" srcId="{F1E8ADBA-4C67-4C61-96B2-05297411C773}" destId="{035071AB-DF97-4404-AF05-23FDE4737C49}" srcOrd="0" destOrd="0" presId="urn:microsoft.com/office/officeart/2005/8/layout/orgChart1#1"/>
    <dgm:cxn modelId="{9D96DDDC-6425-4BE2-90F7-E5326CDBBF6E}" type="presParOf" srcId="{F1E8ADBA-4C67-4C61-96B2-05297411C773}" destId="{5ACA7686-281D-436E-9065-2A900AFC07DA}" srcOrd="1" destOrd="0" presId="urn:microsoft.com/office/officeart/2005/8/layout/orgChart1#1"/>
    <dgm:cxn modelId="{A3C3AD25-B668-4BE3-8816-D6A55B51B27A}" type="presParOf" srcId="{CDFEB066-0BAA-4BA1-8B5E-69FFD2A54117}" destId="{D702BD0E-4472-4F6D-8873-E96ABB96B40D}" srcOrd="1" destOrd="0" presId="urn:microsoft.com/office/officeart/2005/8/layout/orgChart1#1"/>
    <dgm:cxn modelId="{070FC4D2-B50C-4AEC-A87A-DC7D8606641D}" type="presParOf" srcId="{D702BD0E-4472-4F6D-8873-E96ABB96B40D}" destId="{0C618031-5586-476F-8873-A5153BA0AF30}" srcOrd="0" destOrd="0" presId="urn:microsoft.com/office/officeart/2005/8/layout/orgChart1#1"/>
    <dgm:cxn modelId="{5E0A3513-7003-4387-B1E3-4D93477CB77C}" type="presParOf" srcId="{D702BD0E-4472-4F6D-8873-E96ABB96B40D}" destId="{32564D82-4575-4EC9-99D5-0CE0B1DC4900}" srcOrd="1" destOrd="0" presId="urn:microsoft.com/office/officeart/2005/8/layout/orgChart1#1"/>
    <dgm:cxn modelId="{D02B127D-5E98-4D6F-B24B-8BBFC92C1B20}" type="presParOf" srcId="{32564D82-4575-4EC9-99D5-0CE0B1DC4900}" destId="{F381927F-B86C-4EC6-9EC5-D4DC1404D160}" srcOrd="0" destOrd="0" presId="urn:microsoft.com/office/officeart/2005/8/layout/orgChart1#1"/>
    <dgm:cxn modelId="{4B4E738A-1767-4637-8834-413CF813E929}" type="presParOf" srcId="{F381927F-B86C-4EC6-9EC5-D4DC1404D160}" destId="{3BB75958-B8CA-44F7-9DAF-6E5D93B512C5}" srcOrd="0" destOrd="0" presId="urn:microsoft.com/office/officeart/2005/8/layout/orgChart1#1"/>
    <dgm:cxn modelId="{6BA4DBFE-16A8-49A6-9C80-56AE70363795}" type="presParOf" srcId="{F381927F-B86C-4EC6-9EC5-D4DC1404D160}" destId="{D7ED3AF5-B7D9-4D0E-9D13-16676269EA09}" srcOrd="1" destOrd="0" presId="urn:microsoft.com/office/officeart/2005/8/layout/orgChart1#1"/>
    <dgm:cxn modelId="{2A9C683F-FCBA-4D01-9347-CA359F8A9F8D}" type="presParOf" srcId="{32564D82-4575-4EC9-99D5-0CE0B1DC4900}" destId="{BFA5B47F-7DBA-4CC2-B994-9A25BD0BED24}" srcOrd="1" destOrd="0" presId="urn:microsoft.com/office/officeart/2005/8/layout/orgChart1#1"/>
    <dgm:cxn modelId="{B5086CA5-480B-4DC8-975A-145EA887BDC7}" type="presParOf" srcId="{32564D82-4575-4EC9-99D5-0CE0B1DC4900}" destId="{63DE4E79-8CB3-4B34-BE37-FDD1278B6563}" srcOrd="2" destOrd="0" presId="urn:microsoft.com/office/officeart/2005/8/layout/orgChart1#1"/>
    <dgm:cxn modelId="{23483F11-5F6A-4406-8326-957F9135762A}" type="presParOf" srcId="{D702BD0E-4472-4F6D-8873-E96ABB96B40D}" destId="{2B34ADCF-B519-48B9-9A8D-5C65E44A812B}" srcOrd="2" destOrd="0" presId="urn:microsoft.com/office/officeart/2005/8/layout/orgChart1#1"/>
    <dgm:cxn modelId="{9B1EB3A8-92F7-44D2-8DB8-863578FA3E1F}" type="presParOf" srcId="{D702BD0E-4472-4F6D-8873-E96ABB96B40D}" destId="{5A39D995-FB79-41A8-902D-2E737023975A}" srcOrd="3" destOrd="0" presId="urn:microsoft.com/office/officeart/2005/8/layout/orgChart1#1"/>
    <dgm:cxn modelId="{180DD87F-B32E-43EA-A5F5-A37D6FDE317F}" type="presParOf" srcId="{5A39D995-FB79-41A8-902D-2E737023975A}" destId="{6C1FE569-B351-4F21-A0FA-59F8191021F8}" srcOrd="0" destOrd="0" presId="urn:microsoft.com/office/officeart/2005/8/layout/orgChart1#1"/>
    <dgm:cxn modelId="{80343BD8-75A9-4596-AAC4-2FDB1456BB7A}" type="presParOf" srcId="{6C1FE569-B351-4F21-A0FA-59F8191021F8}" destId="{457E1CD5-229E-47B1-973E-AB221AF05B7E}" srcOrd="0" destOrd="0" presId="urn:microsoft.com/office/officeart/2005/8/layout/orgChart1#1"/>
    <dgm:cxn modelId="{24570CED-9A78-4DAF-95F6-669A0BCD7809}" type="presParOf" srcId="{6C1FE569-B351-4F21-A0FA-59F8191021F8}" destId="{BDA819B7-7276-4AD4-85E4-51CEAE8FFFBB}" srcOrd="1" destOrd="0" presId="urn:microsoft.com/office/officeart/2005/8/layout/orgChart1#1"/>
    <dgm:cxn modelId="{B5852846-1785-446B-BA74-9ED9DDB827FF}" type="presParOf" srcId="{5A39D995-FB79-41A8-902D-2E737023975A}" destId="{A1BF4766-40FC-44C8-9D54-E79F68A3B647}" srcOrd="1" destOrd="0" presId="urn:microsoft.com/office/officeart/2005/8/layout/orgChart1#1"/>
    <dgm:cxn modelId="{CE3D8843-1CF4-4E46-9EED-580F0AF31D6F}" type="presParOf" srcId="{5A39D995-FB79-41A8-902D-2E737023975A}" destId="{839B06C5-53C2-4BAE-B812-F02F80FF02C9}" srcOrd="2" destOrd="0" presId="urn:microsoft.com/office/officeart/2005/8/layout/orgChart1#1"/>
    <dgm:cxn modelId="{3CED7DB8-BE7E-45EB-A1E8-B53463AAA8A9}" type="presParOf" srcId="{CDFEB066-0BAA-4BA1-8B5E-69FFD2A54117}" destId="{77923810-C7B2-4F0B-AE2D-800AC78FDE90}" srcOrd="2" destOrd="0" presId="urn:microsoft.com/office/officeart/2005/8/layout/orgChart1#1"/>
    <dgm:cxn modelId="{CEAAE1C7-9A73-4B05-83C1-1CBDFE5D087D}" type="presParOf" srcId="{90611906-B8F4-451B-8A85-E3D566D06CA2}" destId="{229E9C70-FF75-4D30-B826-AB88643CA8BA}" srcOrd="2" destOrd="0" presId="urn:microsoft.com/office/officeart/2005/8/layout/orgChar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8D66EB-74C5-4C97-AE99-010A2B143F92}" type="doc">
      <dgm:prSet loTypeId="process" loCatId="process" qsTypeId="urn:microsoft.com/office/officeart/2005/8/quickstyle/simple1#2" qsCatId="simple" csTypeId="urn:microsoft.com/office/officeart/2005/8/colors/colorful1#1" csCatId="colorful" phldr="1"/>
      <dgm:spPr/>
      <dgm:t>
        <a:bodyPr/>
        <a:lstStyle/>
        <a:p>
          <a:endParaRPr lang="en-GB"/>
        </a:p>
      </dgm:t>
    </dgm:pt>
    <dgm:pt modelId="{E18C7F54-D464-4B07-8AA1-FE99B0ACD269}">
      <dgm:prSet phldrT="[Text]"/>
      <dgm:spPr>
        <a:solidFill>
          <a:schemeClr val="accent2"/>
        </a:solidFill>
      </dgm:spPr>
      <dgm:t>
        <a:bodyPr/>
        <a:lstStyle/>
        <a:p>
          <a:r>
            <a:rPr lang="en-GB" dirty="0"/>
            <a:t>Initial Planning</a:t>
          </a:r>
        </a:p>
      </dgm:t>
    </dgm:pt>
    <dgm:pt modelId="{E2C409C2-50F3-4BCB-B626-C192D7F05828}" cxnId="{7AA3395C-A9FF-4BA6-A8D2-118129D6D529}" type="parTrans">
      <dgm:prSet/>
      <dgm:spPr/>
      <dgm:t>
        <a:bodyPr/>
        <a:lstStyle/>
        <a:p>
          <a:endParaRPr lang="en-GB"/>
        </a:p>
      </dgm:t>
    </dgm:pt>
    <dgm:pt modelId="{F2335DC0-CAAA-45BF-918D-CF2FE45995BB}" cxnId="{7AA3395C-A9FF-4BA6-A8D2-118129D6D529}" type="sibTrans">
      <dgm:prSet/>
      <dgm:spPr/>
      <dgm:t>
        <a:bodyPr/>
        <a:lstStyle/>
        <a:p>
          <a:endParaRPr lang="en-GB"/>
        </a:p>
      </dgm:t>
    </dgm:pt>
    <dgm:pt modelId="{2AAE09D3-6B34-4699-AE87-8216B43C75D7}">
      <dgm:prSet phldrT="[Text]" phldr="0" custT="1"/>
      <dgm:spPr/>
      <dgm:t>
        <a:bodyPr vert="horz" wrap="square"/>
        <a:lstStyle/>
        <a:p>
          <a:pPr>
            <a:lnSpc>
              <a:spcPct val="100000"/>
            </a:lnSpc>
            <a:spcBef>
              <a:spcPct val="0"/>
            </a:spcBef>
            <a:spcAft>
              <a:spcPct val="15000"/>
            </a:spcAft>
          </a:pPr>
          <a:r>
            <a:rPr lang="en-US" sz="1000" dirty="0">
              <a:solidFill>
                <a:schemeClr val="bg1"/>
              </a:solidFill>
              <a:latin typeface="FreeSans" panose="020B0504020202020204" charset="0"/>
              <a:cs typeface="FreeSans" panose="020B0504020202020204" charset="0"/>
            </a:rPr>
            <a:t>10 days</a:t>
          </a:r>
        </a:p>
      </dgm:t>
    </dgm:pt>
    <dgm:pt modelId="{37F94EF4-9A59-43A7-8F60-DC2320443305}" cxnId="{7FCE0755-2E50-4B15-AEEA-5487FE44AAED}" type="parTrans">
      <dgm:prSet/>
      <dgm:spPr/>
      <dgm:t>
        <a:bodyPr/>
        <a:lstStyle/>
        <a:p>
          <a:endParaRPr lang="en-GB"/>
        </a:p>
      </dgm:t>
    </dgm:pt>
    <dgm:pt modelId="{39783AEF-DB97-4DBE-BAD3-0742EDCEC68E}" cxnId="{7FCE0755-2E50-4B15-AEEA-5487FE44AAED}" type="sibTrans">
      <dgm:prSet/>
      <dgm:spPr/>
      <dgm:t>
        <a:bodyPr/>
        <a:lstStyle/>
        <a:p>
          <a:endParaRPr lang="en-GB"/>
        </a:p>
      </dgm:t>
    </dgm:pt>
    <dgm:pt modelId="{481D67BA-16F0-47AE-B1E8-B5D5C9B1AF05}">
      <dgm:prSet phldrT="[Text]" phldr="0" custT="0"/>
      <dgm:spPr>
        <a:solidFill>
          <a:srgbClr val="92D050"/>
        </a:solidFill>
      </dgm:spPr>
      <dgm:t>
        <a:bodyPr vert="horz" wrap="square"/>
        <a:lstStyle/>
        <a:p>
          <a:pPr>
            <a:lnSpc>
              <a:spcPct val="100000"/>
            </a:lnSpc>
            <a:spcBef>
              <a:spcPct val="0"/>
            </a:spcBef>
            <a:spcAft>
              <a:spcPct val="35000"/>
            </a:spcAft>
          </a:pPr>
          <a:r>
            <a:rPr lang="en-GB" dirty="0"/>
            <a:t>Prototyping</a:t>
          </a:r>
          <a:endParaRPr dirty="0"/>
        </a:p>
      </dgm:t>
    </dgm:pt>
    <dgm:pt modelId="{AD2603B6-EBE5-49BE-9F37-A41C2A7BA6A9}" cxnId="{7AF9205E-6998-4B7F-B70A-30A1D62ADB76}" type="parTrans">
      <dgm:prSet/>
      <dgm:spPr/>
      <dgm:t>
        <a:bodyPr/>
        <a:lstStyle/>
        <a:p>
          <a:endParaRPr lang="en-GB"/>
        </a:p>
      </dgm:t>
    </dgm:pt>
    <dgm:pt modelId="{388BF873-400D-4EC4-B5CF-7339D8F488F4}" cxnId="{7AF9205E-6998-4B7F-B70A-30A1D62ADB76}" type="sibTrans">
      <dgm:prSet/>
      <dgm:spPr/>
      <dgm:t>
        <a:bodyPr/>
        <a:lstStyle/>
        <a:p>
          <a:endParaRPr lang="en-GB"/>
        </a:p>
      </dgm:t>
    </dgm:pt>
    <dgm:pt modelId="{91240510-E104-4F14-9F29-C3F51FD621FE}">
      <dgm:prSet phldrT="[Text]" phldr="0" custT="1"/>
      <dgm:spPr/>
      <dgm:t>
        <a:bodyPr vert="horz" wrap="square"/>
        <a:lstStyle/>
        <a:p>
          <a:pPr>
            <a:lnSpc>
              <a:spcPct val="100000"/>
            </a:lnSpc>
            <a:spcBef>
              <a:spcPct val="0"/>
            </a:spcBef>
            <a:spcAft>
              <a:spcPct val="15000"/>
            </a:spcAft>
          </a:pPr>
          <a:r>
            <a:rPr lang="en-US" sz="1000" dirty="0">
              <a:solidFill>
                <a:schemeClr val="bg1"/>
              </a:solidFill>
              <a:latin typeface="FreeSans" panose="020B0504020202020204" charset="0"/>
              <a:cs typeface="FreeSans" panose="020B0504020202020204" charset="0"/>
            </a:rPr>
            <a:t>20 days (30 days total)</a:t>
          </a:r>
        </a:p>
      </dgm:t>
    </dgm:pt>
    <dgm:pt modelId="{2558C65A-C82F-496C-88D9-4398B1AC0025}" cxnId="{12E377ED-EB56-406F-BD29-EA06BB971C65}" type="parTrans">
      <dgm:prSet/>
      <dgm:spPr/>
      <dgm:t>
        <a:bodyPr/>
        <a:lstStyle/>
        <a:p>
          <a:endParaRPr lang="en-GB"/>
        </a:p>
      </dgm:t>
    </dgm:pt>
    <dgm:pt modelId="{7FE55002-8D16-454A-80C2-CE3B8003524E}" cxnId="{12E377ED-EB56-406F-BD29-EA06BB971C65}" type="sibTrans">
      <dgm:prSet/>
      <dgm:spPr/>
      <dgm:t>
        <a:bodyPr/>
        <a:lstStyle/>
        <a:p>
          <a:endParaRPr lang="en-GB"/>
        </a:p>
      </dgm:t>
    </dgm:pt>
    <dgm:pt modelId="{D314EFE0-2A21-4C0A-90D8-3D843A20ED9D}">
      <dgm:prSet phldrT="[Text]"/>
      <dgm:spPr>
        <a:solidFill>
          <a:srgbClr val="7030A0"/>
        </a:solidFill>
      </dgm:spPr>
      <dgm:t>
        <a:bodyPr/>
        <a:lstStyle/>
        <a:p>
          <a:r>
            <a:rPr lang="en-GB" dirty="0"/>
            <a:t>Pre-Release Testing</a:t>
          </a:r>
        </a:p>
      </dgm:t>
    </dgm:pt>
    <dgm:pt modelId="{B6FA60DA-56B9-47D7-A8C5-BCED5DBD0585}" cxnId="{8C95BE55-124B-454B-98C9-25E515E8FD8C}" type="parTrans">
      <dgm:prSet/>
      <dgm:spPr/>
      <dgm:t>
        <a:bodyPr/>
        <a:lstStyle/>
        <a:p>
          <a:endParaRPr lang="en-GB"/>
        </a:p>
      </dgm:t>
    </dgm:pt>
    <dgm:pt modelId="{3CA9AE1C-B13D-45B9-9414-FC38C7DCB7E8}" cxnId="{8C95BE55-124B-454B-98C9-25E515E8FD8C}" type="sibTrans">
      <dgm:prSet/>
      <dgm:spPr/>
      <dgm:t>
        <a:bodyPr/>
        <a:lstStyle/>
        <a:p>
          <a:endParaRPr lang="en-GB"/>
        </a:p>
      </dgm:t>
    </dgm:pt>
    <dgm:pt modelId="{9C7853A0-DE27-4EC4-996D-3DEB3996B916}">
      <dgm:prSet phldrT="[Text]" phldr="0" custT="0"/>
      <dgm:spPr/>
      <dgm:t>
        <a:bodyPr vert="horz" wrap="square"/>
        <a:lstStyle/>
        <a:p>
          <a:pPr>
            <a:lnSpc>
              <a:spcPct val="100000"/>
            </a:lnSpc>
            <a:spcBef>
              <a:spcPct val="0"/>
            </a:spcBef>
            <a:spcAft>
              <a:spcPct val="15000"/>
            </a:spcAft>
          </a:pPr>
          <a:r>
            <a:rPr lang="en-US" dirty="0">
              <a:solidFill>
                <a:schemeClr val="bg1"/>
              </a:solidFill>
              <a:latin typeface="FreeSans" panose="020B0504020202020204" charset="0"/>
              <a:cs typeface="FreeSans" panose="020B0504020202020204" charset="0"/>
            </a:rPr>
            <a:t>14 days (44 days total)</a:t>
          </a:r>
        </a:p>
      </dgm:t>
    </dgm:pt>
    <dgm:pt modelId="{6BFD342F-CA8B-47C5-95E0-E17AC845D5B6}" cxnId="{34D7D8C6-25B6-419C-9023-15903E8930D6}" type="parTrans">
      <dgm:prSet/>
      <dgm:spPr/>
      <dgm:t>
        <a:bodyPr/>
        <a:lstStyle/>
        <a:p>
          <a:endParaRPr lang="en-GB"/>
        </a:p>
      </dgm:t>
    </dgm:pt>
    <dgm:pt modelId="{EFD0444E-C9C4-44BA-9E3B-8142E7DF8B70}" cxnId="{34D7D8C6-25B6-419C-9023-15903E8930D6}" type="sibTrans">
      <dgm:prSet/>
      <dgm:spPr/>
      <dgm:t>
        <a:bodyPr/>
        <a:lstStyle/>
        <a:p>
          <a:endParaRPr lang="en-GB"/>
        </a:p>
      </dgm:t>
    </dgm:pt>
    <dgm:pt modelId="{69614FC8-A930-40E5-970B-1A992FA04684}">
      <dgm:prSet phldrT="[Text]"/>
      <dgm:spPr>
        <a:solidFill>
          <a:schemeClr val="accent1"/>
        </a:solidFill>
      </dgm:spPr>
      <dgm:t>
        <a:bodyPr/>
        <a:lstStyle/>
        <a:p>
          <a:r>
            <a:rPr lang="en-GB" dirty="0"/>
            <a:t>Publication</a:t>
          </a:r>
        </a:p>
      </dgm:t>
    </dgm:pt>
    <dgm:pt modelId="{1C3C7E16-B3A4-417F-9086-3A28565D4974}" cxnId="{810D7647-4D73-43AC-B913-32C6C9D8A63F}" type="parTrans">
      <dgm:prSet/>
      <dgm:spPr/>
      <dgm:t>
        <a:bodyPr/>
        <a:lstStyle/>
        <a:p>
          <a:endParaRPr lang="en-GB"/>
        </a:p>
      </dgm:t>
    </dgm:pt>
    <dgm:pt modelId="{7F549043-97F7-423C-A62D-A11834ED87E6}" cxnId="{810D7647-4D73-43AC-B913-32C6C9D8A63F}" type="sibTrans">
      <dgm:prSet/>
      <dgm:spPr/>
      <dgm:t>
        <a:bodyPr/>
        <a:lstStyle/>
        <a:p>
          <a:endParaRPr lang="en-GB"/>
        </a:p>
      </dgm:t>
    </dgm:pt>
    <dgm:pt modelId="{F899D27E-9CD2-441B-85C7-B703FB6F4B82}">
      <dgm:prSet phldrT="[Text]" phldr="0" custT="0"/>
      <dgm:spPr/>
      <dgm:t>
        <a:bodyPr vert="horz" wrap="square"/>
        <a:lstStyle/>
        <a:p>
          <a:pPr>
            <a:lnSpc>
              <a:spcPct val="100000"/>
            </a:lnSpc>
            <a:spcBef>
              <a:spcPct val="0"/>
            </a:spcBef>
            <a:spcAft>
              <a:spcPct val="15000"/>
            </a:spcAft>
          </a:pPr>
          <a:r>
            <a:rPr lang="en-US" dirty="0">
              <a:solidFill>
                <a:schemeClr val="bg1"/>
              </a:solidFill>
              <a:latin typeface="FreeSans" panose="020B0504020202020204" charset="0"/>
              <a:cs typeface="FreeSans" panose="020B0504020202020204" charset="0"/>
            </a:rPr>
            <a:t>8 day (52 days total)</a:t>
          </a:r>
        </a:p>
      </dgm:t>
    </dgm:pt>
    <dgm:pt modelId="{3A58F462-7518-4B2B-B035-6258A4863735}" cxnId="{979A43F9-91CB-4132-8326-601E2A479FA4}" type="parTrans">
      <dgm:prSet/>
      <dgm:spPr/>
      <dgm:t>
        <a:bodyPr/>
        <a:lstStyle/>
        <a:p>
          <a:endParaRPr lang="en-GB"/>
        </a:p>
      </dgm:t>
    </dgm:pt>
    <dgm:pt modelId="{52F59030-EA5B-4EE7-9E0C-DAC0CC5812C3}" cxnId="{979A43F9-91CB-4132-8326-601E2A479FA4}" type="sibTrans">
      <dgm:prSet/>
      <dgm:spPr/>
      <dgm:t>
        <a:bodyPr/>
        <a:lstStyle/>
        <a:p>
          <a:endParaRPr lang="en-GB"/>
        </a:p>
      </dgm:t>
    </dgm:pt>
    <dgm:pt modelId="{9E9CEFC8-6672-496F-A043-D599C808CA2F}" type="pres">
      <dgm:prSet presAssocID="{FE8D66EB-74C5-4C97-AE99-010A2B143F92}" presName="rootnode" presStyleCnt="0">
        <dgm:presLayoutVars>
          <dgm:chMax/>
          <dgm:chPref/>
          <dgm:dir/>
          <dgm:animLvl val="lvl"/>
        </dgm:presLayoutVars>
      </dgm:prSet>
      <dgm:spPr/>
    </dgm:pt>
    <dgm:pt modelId="{2CC64318-5C45-4933-8909-B24998111519}" type="pres">
      <dgm:prSet presAssocID="{E18C7F54-D464-4B07-8AA1-FE99B0ACD269}" presName="composite" presStyleCnt="0"/>
      <dgm:spPr/>
    </dgm:pt>
    <dgm:pt modelId="{42A09802-2BD5-452A-A6EC-6AF10931E0C4}" type="pres">
      <dgm:prSet presAssocID="{E18C7F54-D464-4B07-8AA1-FE99B0ACD269}" presName="bentUpArrow1" presStyleLbl="alignImgPlace1" presStyleIdx="0" presStyleCnt="3"/>
      <dgm:spPr>
        <a:solidFill>
          <a:schemeClr val="accent2"/>
        </a:solidFill>
        <a:ln>
          <a:solidFill>
            <a:schemeClr val="accent3"/>
          </a:solidFill>
        </a:ln>
      </dgm:spPr>
    </dgm:pt>
    <dgm:pt modelId="{52C76330-F440-4302-941E-EDAE959CF4B0}" type="pres">
      <dgm:prSet presAssocID="{E18C7F54-D464-4B07-8AA1-FE99B0ACD269}" presName="ParentText" presStyleLbl="node1" presStyleIdx="0" presStyleCnt="4">
        <dgm:presLayoutVars>
          <dgm:chMax val="1"/>
          <dgm:chPref val="1"/>
          <dgm:bulletEnabled val="1"/>
        </dgm:presLayoutVars>
      </dgm:prSet>
      <dgm:spPr/>
    </dgm:pt>
    <dgm:pt modelId="{921DF16C-1860-47B6-BF9A-E07BEA1673B9}" type="pres">
      <dgm:prSet presAssocID="{E18C7F54-D464-4B07-8AA1-FE99B0ACD269}" presName="ChildText" presStyleLbl="revTx" presStyleIdx="0" presStyleCnt="4">
        <dgm:presLayoutVars>
          <dgm:chMax val="0"/>
          <dgm:chPref val="0"/>
          <dgm:bulletEnabled val="1"/>
        </dgm:presLayoutVars>
      </dgm:prSet>
      <dgm:spPr/>
    </dgm:pt>
    <dgm:pt modelId="{70C9CFE2-9E51-4C6F-9F7A-4C83BF1A9491}" type="pres">
      <dgm:prSet presAssocID="{F2335DC0-CAAA-45BF-918D-CF2FE45995BB}" presName="sibTrans" presStyleCnt="0"/>
      <dgm:spPr/>
    </dgm:pt>
    <dgm:pt modelId="{09E2E404-D541-4611-A1CE-7DDDF2295319}" type="pres">
      <dgm:prSet presAssocID="{481D67BA-16F0-47AE-B1E8-B5D5C9B1AF05}" presName="composite" presStyleCnt="0"/>
      <dgm:spPr/>
    </dgm:pt>
    <dgm:pt modelId="{3B36E662-FC7D-45D1-A013-2B79CC59C246}" type="pres">
      <dgm:prSet presAssocID="{481D67BA-16F0-47AE-B1E8-B5D5C9B1AF05}" presName="bentUpArrow1" presStyleLbl="alignImgPlace1" presStyleIdx="1" presStyleCnt="3"/>
      <dgm:spPr>
        <a:solidFill>
          <a:srgbClr val="92D050"/>
        </a:solidFill>
      </dgm:spPr>
    </dgm:pt>
    <dgm:pt modelId="{8784F297-D9C2-4AA7-BEEE-1B707B906D49}" type="pres">
      <dgm:prSet presAssocID="{481D67BA-16F0-47AE-B1E8-B5D5C9B1AF05}" presName="ParentText" presStyleLbl="node1" presStyleIdx="1" presStyleCnt="4">
        <dgm:presLayoutVars>
          <dgm:chMax val="1"/>
          <dgm:chPref val="1"/>
          <dgm:bulletEnabled val="1"/>
        </dgm:presLayoutVars>
      </dgm:prSet>
      <dgm:spPr/>
    </dgm:pt>
    <dgm:pt modelId="{59547AC1-68D1-413F-BF20-97512B0BBA4B}" type="pres">
      <dgm:prSet presAssocID="{481D67BA-16F0-47AE-B1E8-B5D5C9B1AF05}" presName="ChildText" presStyleLbl="revTx" presStyleIdx="1" presStyleCnt="4">
        <dgm:presLayoutVars>
          <dgm:chMax val="0"/>
          <dgm:chPref val="0"/>
          <dgm:bulletEnabled val="1"/>
        </dgm:presLayoutVars>
      </dgm:prSet>
      <dgm:spPr/>
    </dgm:pt>
    <dgm:pt modelId="{DE8FA02A-3BF3-4066-93C3-67DF821756E1}" type="pres">
      <dgm:prSet presAssocID="{388BF873-400D-4EC4-B5CF-7339D8F488F4}" presName="sibTrans" presStyleCnt="0"/>
      <dgm:spPr/>
    </dgm:pt>
    <dgm:pt modelId="{2205C945-EF23-41A1-9545-7D9371023E05}" type="pres">
      <dgm:prSet presAssocID="{D314EFE0-2A21-4C0A-90D8-3D843A20ED9D}" presName="composite" presStyleCnt="0"/>
      <dgm:spPr/>
    </dgm:pt>
    <dgm:pt modelId="{DADBA542-76AA-41D8-841E-75A7C79E9754}" type="pres">
      <dgm:prSet presAssocID="{D314EFE0-2A21-4C0A-90D8-3D843A20ED9D}" presName="bentUpArrow1" presStyleLbl="alignImgPlace1" presStyleIdx="2" presStyleCnt="3"/>
      <dgm:spPr>
        <a:solidFill>
          <a:srgbClr val="7030A0"/>
        </a:solidFill>
      </dgm:spPr>
    </dgm:pt>
    <dgm:pt modelId="{5CBC383B-E019-47C9-87AE-B0713690B189}" type="pres">
      <dgm:prSet presAssocID="{D314EFE0-2A21-4C0A-90D8-3D843A20ED9D}" presName="ParentText" presStyleLbl="node1" presStyleIdx="2" presStyleCnt="4">
        <dgm:presLayoutVars>
          <dgm:chMax val="1"/>
          <dgm:chPref val="1"/>
          <dgm:bulletEnabled val="1"/>
        </dgm:presLayoutVars>
      </dgm:prSet>
      <dgm:spPr/>
    </dgm:pt>
    <dgm:pt modelId="{7AF65474-476C-4D2B-B03C-C02CA2827159}" type="pres">
      <dgm:prSet presAssocID="{D314EFE0-2A21-4C0A-90D8-3D843A20ED9D}" presName="ChildText" presStyleLbl="revTx" presStyleIdx="2" presStyleCnt="4">
        <dgm:presLayoutVars>
          <dgm:chMax val="0"/>
          <dgm:chPref val="0"/>
          <dgm:bulletEnabled val="1"/>
        </dgm:presLayoutVars>
      </dgm:prSet>
      <dgm:spPr/>
    </dgm:pt>
    <dgm:pt modelId="{6033D01C-005C-4D61-8DD0-3FB5624324C0}" type="pres">
      <dgm:prSet presAssocID="{3CA9AE1C-B13D-45B9-9414-FC38C7DCB7E8}" presName="sibTrans" presStyleCnt="0"/>
      <dgm:spPr/>
    </dgm:pt>
    <dgm:pt modelId="{F53A27C9-1B70-480A-AFCF-FB33DF603956}" type="pres">
      <dgm:prSet presAssocID="{69614FC8-A930-40E5-970B-1A992FA04684}" presName="composite" presStyleCnt="0"/>
      <dgm:spPr/>
    </dgm:pt>
    <dgm:pt modelId="{D71E0DAC-9F0A-402D-B392-BE99855313E2}" type="pres">
      <dgm:prSet presAssocID="{69614FC8-A930-40E5-970B-1A992FA04684}" presName="ParentText" presStyleLbl="node1" presStyleIdx="3" presStyleCnt="4">
        <dgm:presLayoutVars>
          <dgm:chMax val="1"/>
          <dgm:chPref val="1"/>
          <dgm:bulletEnabled val="1"/>
        </dgm:presLayoutVars>
      </dgm:prSet>
      <dgm:spPr/>
    </dgm:pt>
    <dgm:pt modelId="{CCAFDD3C-0F85-4B7C-A31A-0B3AAA6B0CCA}" type="pres">
      <dgm:prSet presAssocID="{69614FC8-A930-40E5-970B-1A992FA04684}" presName="FinalChildText" presStyleLbl="revTx" presStyleIdx="3" presStyleCnt="4">
        <dgm:presLayoutVars>
          <dgm:chMax val="0"/>
          <dgm:chPref val="0"/>
          <dgm:bulletEnabled val="1"/>
        </dgm:presLayoutVars>
      </dgm:prSet>
      <dgm:spPr/>
    </dgm:pt>
  </dgm:ptLst>
  <dgm:cxnLst>
    <dgm:cxn modelId="{1CDBA606-18D1-4ED9-B858-1A3C1AFAA722}" type="presOf" srcId="{FE8D66EB-74C5-4C97-AE99-010A2B143F92}" destId="{9E9CEFC8-6672-496F-A043-D599C808CA2F}" srcOrd="0" destOrd="0" presId="urn:microsoft.com/office/officeart/2005/8/layout/StepDownProcess#1"/>
    <dgm:cxn modelId="{E4F1EF09-5257-4E90-9B08-0655CA537233}" type="presOf" srcId="{91240510-E104-4F14-9F29-C3F51FD621FE}" destId="{59547AC1-68D1-413F-BF20-97512B0BBA4B}" srcOrd="0" destOrd="0" presId="urn:microsoft.com/office/officeart/2005/8/layout/StepDownProcess#1"/>
    <dgm:cxn modelId="{7AA3395C-A9FF-4BA6-A8D2-118129D6D529}" srcId="{FE8D66EB-74C5-4C97-AE99-010A2B143F92}" destId="{E18C7F54-D464-4B07-8AA1-FE99B0ACD269}" srcOrd="0" destOrd="0" parTransId="{E2C409C2-50F3-4BCB-B626-C192D7F05828}" sibTransId="{F2335DC0-CAAA-45BF-918D-CF2FE45995BB}"/>
    <dgm:cxn modelId="{7AF9205E-6998-4B7F-B70A-30A1D62ADB76}" srcId="{FE8D66EB-74C5-4C97-AE99-010A2B143F92}" destId="{481D67BA-16F0-47AE-B1E8-B5D5C9B1AF05}" srcOrd="1" destOrd="0" parTransId="{AD2603B6-EBE5-49BE-9F37-A41C2A7BA6A9}" sibTransId="{388BF873-400D-4EC4-B5CF-7339D8F488F4}"/>
    <dgm:cxn modelId="{810D7647-4D73-43AC-B913-32C6C9D8A63F}" srcId="{FE8D66EB-74C5-4C97-AE99-010A2B143F92}" destId="{69614FC8-A930-40E5-970B-1A992FA04684}" srcOrd="3" destOrd="0" parTransId="{1C3C7E16-B3A4-417F-9086-3A28565D4974}" sibTransId="{7F549043-97F7-423C-A62D-A11834ED87E6}"/>
    <dgm:cxn modelId="{843F506C-2468-42FA-89D0-885713A1CC5F}" type="presOf" srcId="{69614FC8-A930-40E5-970B-1A992FA04684}" destId="{D71E0DAC-9F0A-402D-B392-BE99855313E2}" srcOrd="0" destOrd="0" presId="urn:microsoft.com/office/officeart/2005/8/layout/StepDownProcess#1"/>
    <dgm:cxn modelId="{7FCE0755-2E50-4B15-AEEA-5487FE44AAED}" srcId="{E18C7F54-D464-4B07-8AA1-FE99B0ACD269}" destId="{2AAE09D3-6B34-4699-AE87-8216B43C75D7}" srcOrd="0" destOrd="0" parTransId="{37F94EF4-9A59-43A7-8F60-DC2320443305}" sibTransId="{39783AEF-DB97-4DBE-BAD3-0742EDCEC68E}"/>
    <dgm:cxn modelId="{8C95BE55-124B-454B-98C9-25E515E8FD8C}" srcId="{FE8D66EB-74C5-4C97-AE99-010A2B143F92}" destId="{D314EFE0-2A21-4C0A-90D8-3D843A20ED9D}" srcOrd="2" destOrd="0" parTransId="{B6FA60DA-56B9-47D7-A8C5-BCED5DBD0585}" sibTransId="{3CA9AE1C-B13D-45B9-9414-FC38C7DCB7E8}"/>
    <dgm:cxn modelId="{D667FB76-F9D5-4C16-BAF3-17395508A297}" type="presOf" srcId="{2AAE09D3-6B34-4699-AE87-8216B43C75D7}" destId="{921DF16C-1860-47B6-BF9A-E07BEA1673B9}" srcOrd="0" destOrd="0" presId="urn:microsoft.com/office/officeart/2005/8/layout/StepDownProcess#1"/>
    <dgm:cxn modelId="{E181D8B8-916D-461A-B094-BEAFBD69975C}" type="presOf" srcId="{F899D27E-9CD2-441B-85C7-B703FB6F4B82}" destId="{CCAFDD3C-0F85-4B7C-A31A-0B3AAA6B0CCA}" srcOrd="0" destOrd="0" presId="urn:microsoft.com/office/officeart/2005/8/layout/StepDownProcess#1"/>
    <dgm:cxn modelId="{2A9043BE-9229-4262-9580-09669FD3C0D8}" type="presOf" srcId="{E18C7F54-D464-4B07-8AA1-FE99B0ACD269}" destId="{52C76330-F440-4302-941E-EDAE959CF4B0}" srcOrd="0" destOrd="0" presId="urn:microsoft.com/office/officeart/2005/8/layout/StepDownProcess#1"/>
    <dgm:cxn modelId="{AD1954BE-11CD-4BB7-9CA3-9C4E50D731E8}" type="presOf" srcId="{481D67BA-16F0-47AE-B1E8-B5D5C9B1AF05}" destId="{8784F297-D9C2-4AA7-BEEE-1B707B906D49}" srcOrd="0" destOrd="0" presId="urn:microsoft.com/office/officeart/2005/8/layout/StepDownProcess#1"/>
    <dgm:cxn modelId="{34D7D8C6-25B6-419C-9023-15903E8930D6}" srcId="{D314EFE0-2A21-4C0A-90D8-3D843A20ED9D}" destId="{9C7853A0-DE27-4EC4-996D-3DEB3996B916}" srcOrd="0" destOrd="0" parTransId="{6BFD342F-CA8B-47C5-95E0-E17AC845D5B6}" sibTransId="{EFD0444E-C9C4-44BA-9E3B-8142E7DF8B70}"/>
    <dgm:cxn modelId="{76E6BBD6-ECB1-4195-BEB8-D2863DC379E0}" type="presOf" srcId="{9C7853A0-DE27-4EC4-996D-3DEB3996B916}" destId="{7AF65474-476C-4D2B-B03C-C02CA2827159}" srcOrd="0" destOrd="0" presId="urn:microsoft.com/office/officeart/2005/8/layout/StepDownProcess#1"/>
    <dgm:cxn modelId="{12E377ED-EB56-406F-BD29-EA06BB971C65}" srcId="{481D67BA-16F0-47AE-B1E8-B5D5C9B1AF05}" destId="{91240510-E104-4F14-9F29-C3F51FD621FE}" srcOrd="0" destOrd="0" parTransId="{2558C65A-C82F-496C-88D9-4398B1AC0025}" sibTransId="{7FE55002-8D16-454A-80C2-CE3B8003524E}"/>
    <dgm:cxn modelId="{DF08ADF3-2E87-4845-AB19-6BEA9A6EF1EF}" type="presOf" srcId="{D314EFE0-2A21-4C0A-90D8-3D843A20ED9D}" destId="{5CBC383B-E019-47C9-87AE-B0713690B189}" srcOrd="0" destOrd="0" presId="urn:microsoft.com/office/officeart/2005/8/layout/StepDownProcess#1"/>
    <dgm:cxn modelId="{979A43F9-91CB-4132-8326-601E2A479FA4}" srcId="{69614FC8-A930-40E5-970B-1A992FA04684}" destId="{F899D27E-9CD2-441B-85C7-B703FB6F4B82}" srcOrd="0" destOrd="0" parTransId="{3A58F462-7518-4B2B-B035-6258A4863735}" sibTransId="{52F59030-EA5B-4EE7-9E0C-DAC0CC5812C3}"/>
    <dgm:cxn modelId="{7AB7CF0F-59B7-473F-AEA8-D39A8C398B9C}" type="presParOf" srcId="{9E9CEFC8-6672-496F-A043-D599C808CA2F}" destId="{2CC64318-5C45-4933-8909-B24998111519}" srcOrd="0" destOrd="0" presId="urn:microsoft.com/office/officeart/2005/8/layout/StepDownProcess#1"/>
    <dgm:cxn modelId="{E04C21B4-181C-48F3-A684-A6F3748CD693}" type="presParOf" srcId="{2CC64318-5C45-4933-8909-B24998111519}" destId="{42A09802-2BD5-452A-A6EC-6AF10931E0C4}" srcOrd="0" destOrd="0" presId="urn:microsoft.com/office/officeart/2005/8/layout/StepDownProcess#1"/>
    <dgm:cxn modelId="{1F2D4CB3-FF7C-485B-8690-6A6AA7C027D9}" type="presParOf" srcId="{2CC64318-5C45-4933-8909-B24998111519}" destId="{52C76330-F440-4302-941E-EDAE959CF4B0}" srcOrd="1" destOrd="0" presId="urn:microsoft.com/office/officeart/2005/8/layout/StepDownProcess#1"/>
    <dgm:cxn modelId="{4EDE4164-055A-474D-B1DD-9EA127D5A9ED}" type="presParOf" srcId="{2CC64318-5C45-4933-8909-B24998111519}" destId="{921DF16C-1860-47B6-BF9A-E07BEA1673B9}" srcOrd="2" destOrd="0" presId="urn:microsoft.com/office/officeart/2005/8/layout/StepDownProcess#1"/>
    <dgm:cxn modelId="{1E328C08-C402-40B8-A231-A1051CF5E084}" type="presParOf" srcId="{9E9CEFC8-6672-496F-A043-D599C808CA2F}" destId="{70C9CFE2-9E51-4C6F-9F7A-4C83BF1A9491}" srcOrd="1" destOrd="0" presId="urn:microsoft.com/office/officeart/2005/8/layout/StepDownProcess#1"/>
    <dgm:cxn modelId="{C8511A63-05FE-4A6C-B084-73BCAED9BD2D}" type="presParOf" srcId="{9E9CEFC8-6672-496F-A043-D599C808CA2F}" destId="{09E2E404-D541-4611-A1CE-7DDDF2295319}" srcOrd="2" destOrd="0" presId="urn:microsoft.com/office/officeart/2005/8/layout/StepDownProcess#1"/>
    <dgm:cxn modelId="{E5C9AF5E-5799-4BA9-86BD-A425AEBE310D}" type="presParOf" srcId="{09E2E404-D541-4611-A1CE-7DDDF2295319}" destId="{3B36E662-FC7D-45D1-A013-2B79CC59C246}" srcOrd="0" destOrd="0" presId="urn:microsoft.com/office/officeart/2005/8/layout/StepDownProcess#1"/>
    <dgm:cxn modelId="{DFC7873C-8CF8-47B5-A1E8-5B0166055D95}" type="presParOf" srcId="{09E2E404-D541-4611-A1CE-7DDDF2295319}" destId="{8784F297-D9C2-4AA7-BEEE-1B707B906D49}" srcOrd="1" destOrd="0" presId="urn:microsoft.com/office/officeart/2005/8/layout/StepDownProcess#1"/>
    <dgm:cxn modelId="{56A570F7-2AC4-4D93-BEAB-D8E9DAEBD840}" type="presParOf" srcId="{09E2E404-D541-4611-A1CE-7DDDF2295319}" destId="{59547AC1-68D1-413F-BF20-97512B0BBA4B}" srcOrd="2" destOrd="0" presId="urn:microsoft.com/office/officeart/2005/8/layout/StepDownProcess#1"/>
    <dgm:cxn modelId="{9E737510-2FB4-4A4F-AEFD-B2EC6C4AD4C0}" type="presParOf" srcId="{9E9CEFC8-6672-496F-A043-D599C808CA2F}" destId="{DE8FA02A-3BF3-4066-93C3-67DF821756E1}" srcOrd="3" destOrd="0" presId="urn:microsoft.com/office/officeart/2005/8/layout/StepDownProcess#1"/>
    <dgm:cxn modelId="{F1E65AB6-D7DE-4301-BC02-59C005435B5D}" type="presParOf" srcId="{9E9CEFC8-6672-496F-A043-D599C808CA2F}" destId="{2205C945-EF23-41A1-9545-7D9371023E05}" srcOrd="4" destOrd="0" presId="urn:microsoft.com/office/officeart/2005/8/layout/StepDownProcess#1"/>
    <dgm:cxn modelId="{DAE73E6F-2237-408A-8B18-A745328AEC2B}" type="presParOf" srcId="{2205C945-EF23-41A1-9545-7D9371023E05}" destId="{DADBA542-76AA-41D8-841E-75A7C79E9754}" srcOrd="0" destOrd="0" presId="urn:microsoft.com/office/officeart/2005/8/layout/StepDownProcess#1"/>
    <dgm:cxn modelId="{62C614B2-B583-4A14-9FE0-A375B0ACEBC5}" type="presParOf" srcId="{2205C945-EF23-41A1-9545-7D9371023E05}" destId="{5CBC383B-E019-47C9-87AE-B0713690B189}" srcOrd="1" destOrd="0" presId="urn:microsoft.com/office/officeart/2005/8/layout/StepDownProcess#1"/>
    <dgm:cxn modelId="{BA0DDA76-B968-4F42-BB88-3691A2F4C8A1}" type="presParOf" srcId="{2205C945-EF23-41A1-9545-7D9371023E05}" destId="{7AF65474-476C-4D2B-B03C-C02CA2827159}" srcOrd="2" destOrd="0" presId="urn:microsoft.com/office/officeart/2005/8/layout/StepDownProcess#1"/>
    <dgm:cxn modelId="{2900329C-301D-48D0-9AF6-781BB8666B35}" type="presParOf" srcId="{9E9CEFC8-6672-496F-A043-D599C808CA2F}" destId="{6033D01C-005C-4D61-8DD0-3FB5624324C0}" srcOrd="5" destOrd="0" presId="urn:microsoft.com/office/officeart/2005/8/layout/StepDownProcess#1"/>
    <dgm:cxn modelId="{C5BE00DA-C8EA-4B9A-9208-0228CD5F680C}" type="presParOf" srcId="{9E9CEFC8-6672-496F-A043-D599C808CA2F}" destId="{F53A27C9-1B70-480A-AFCF-FB33DF603956}" srcOrd="6" destOrd="0" presId="urn:microsoft.com/office/officeart/2005/8/layout/StepDownProcess#1"/>
    <dgm:cxn modelId="{F6E3A40D-5590-4A3E-9951-FA329CBF14DF}" type="presParOf" srcId="{F53A27C9-1B70-480A-AFCF-FB33DF603956}" destId="{D71E0DAC-9F0A-402D-B392-BE99855313E2}" srcOrd="0" destOrd="0" presId="urn:microsoft.com/office/officeart/2005/8/layout/StepDownProcess#1"/>
    <dgm:cxn modelId="{76B28B6E-61B9-4BBE-B7D6-0F9352D284FD}" type="presParOf" srcId="{F53A27C9-1B70-480A-AFCF-FB33DF603956}" destId="{CCAFDD3C-0F85-4B7C-A31A-0B3AAA6B0CCA}" srcOrd="1" destOrd="0" presId="urn:microsoft.com/office/officeart/2005/8/layout/StepDown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4ADCF-B519-48B9-9A8D-5C65E44A812B}">
      <dsp:nvSpPr>
        <dsp:cNvPr id="0" name=""/>
        <dsp:cNvSpPr/>
      </dsp:nvSpPr>
      <dsp:spPr>
        <a:xfrm>
          <a:off x="4705894" y="1097189"/>
          <a:ext cx="301077" cy="363283"/>
        </a:xfrm>
        <a:custGeom>
          <a:avLst/>
          <a:gdLst/>
          <a:ahLst/>
          <a:cxnLst/>
          <a:rect l="0" t="0" r="0" b="0"/>
          <a:pathLst>
            <a:path>
              <a:moveTo>
                <a:pt x="0" y="0"/>
              </a:moveTo>
              <a:lnTo>
                <a:pt x="0" y="363283"/>
              </a:lnTo>
              <a:lnTo>
                <a:pt x="301077" y="36328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618031-5586-476F-8873-A5153BA0AF30}">
      <dsp:nvSpPr>
        <dsp:cNvPr id="0" name=""/>
        <dsp:cNvSpPr/>
      </dsp:nvSpPr>
      <dsp:spPr>
        <a:xfrm>
          <a:off x="4502225" y="1097189"/>
          <a:ext cx="203669" cy="355324"/>
        </a:xfrm>
        <a:custGeom>
          <a:avLst/>
          <a:gdLst/>
          <a:ahLst/>
          <a:cxnLst/>
          <a:rect l="0" t="0" r="0" b="0"/>
          <a:pathLst>
            <a:path>
              <a:moveTo>
                <a:pt x="203669" y="0"/>
              </a:moveTo>
              <a:lnTo>
                <a:pt x="203669" y="355324"/>
              </a:lnTo>
              <a:lnTo>
                <a:pt x="0" y="35532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00F04-D061-4CA5-8EE0-517268877719}">
      <dsp:nvSpPr>
        <dsp:cNvPr id="0" name=""/>
        <dsp:cNvSpPr/>
      </dsp:nvSpPr>
      <dsp:spPr>
        <a:xfrm>
          <a:off x="3127496" y="375352"/>
          <a:ext cx="1878022" cy="347305"/>
        </a:xfrm>
        <a:custGeom>
          <a:avLst/>
          <a:gdLst/>
          <a:ahLst/>
          <a:cxnLst/>
          <a:rect l="0" t="0" r="0" b="0"/>
          <a:pathLst>
            <a:path>
              <a:moveTo>
                <a:pt x="0" y="0"/>
              </a:moveTo>
              <a:lnTo>
                <a:pt x="0" y="268654"/>
              </a:lnTo>
              <a:lnTo>
                <a:pt x="1878022" y="268654"/>
              </a:lnTo>
              <a:lnTo>
                <a:pt x="1878022" y="34730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8BAA15-4DE5-413E-8B55-C55331DC11D4}">
      <dsp:nvSpPr>
        <dsp:cNvPr id="0" name=""/>
        <dsp:cNvSpPr/>
      </dsp:nvSpPr>
      <dsp:spPr>
        <a:xfrm>
          <a:off x="3127496" y="375352"/>
          <a:ext cx="906363" cy="157302"/>
        </a:xfrm>
        <a:custGeom>
          <a:avLst/>
          <a:gdLst/>
          <a:ahLst/>
          <a:cxnLst/>
          <a:rect l="0" t="0" r="0" b="0"/>
          <a:pathLst>
            <a:path>
              <a:moveTo>
                <a:pt x="0" y="0"/>
              </a:moveTo>
              <a:lnTo>
                <a:pt x="0" y="78651"/>
              </a:lnTo>
              <a:lnTo>
                <a:pt x="906363" y="78651"/>
              </a:lnTo>
              <a:lnTo>
                <a:pt x="906363"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0F58C5-57EB-4F45-8EAE-328AE4E9D53C}">
      <dsp:nvSpPr>
        <dsp:cNvPr id="0" name=""/>
        <dsp:cNvSpPr/>
      </dsp:nvSpPr>
      <dsp:spPr>
        <a:xfrm>
          <a:off x="3081776" y="375352"/>
          <a:ext cx="91440" cy="157302"/>
        </a:xfrm>
        <a:custGeom>
          <a:avLst/>
          <a:gdLst/>
          <a:ahLst/>
          <a:cxnLst/>
          <a:rect l="0" t="0" r="0" b="0"/>
          <a:pathLst>
            <a:path>
              <a:moveTo>
                <a:pt x="45720" y="0"/>
              </a:moveTo>
              <a:lnTo>
                <a:pt x="45720"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C8A942-8516-4CE7-B46C-72B5495BA6A7}">
      <dsp:nvSpPr>
        <dsp:cNvPr id="0" name=""/>
        <dsp:cNvSpPr/>
      </dsp:nvSpPr>
      <dsp:spPr>
        <a:xfrm>
          <a:off x="2221132" y="375352"/>
          <a:ext cx="906363" cy="157302"/>
        </a:xfrm>
        <a:custGeom>
          <a:avLst/>
          <a:gdLst/>
          <a:ahLst/>
          <a:cxnLst/>
          <a:rect l="0" t="0" r="0" b="0"/>
          <a:pathLst>
            <a:path>
              <a:moveTo>
                <a:pt x="906363" y="0"/>
              </a:moveTo>
              <a:lnTo>
                <a:pt x="906363" y="78651"/>
              </a:lnTo>
              <a:lnTo>
                <a:pt x="0" y="78651"/>
              </a:lnTo>
              <a:lnTo>
                <a:pt x="0"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8A822-8866-4D63-BAC7-6463DBEFE294}">
      <dsp:nvSpPr>
        <dsp:cNvPr id="0" name=""/>
        <dsp:cNvSpPr/>
      </dsp:nvSpPr>
      <dsp:spPr>
        <a:xfrm>
          <a:off x="1314768" y="375352"/>
          <a:ext cx="1812727" cy="157302"/>
        </a:xfrm>
        <a:custGeom>
          <a:avLst/>
          <a:gdLst/>
          <a:ahLst/>
          <a:cxnLst/>
          <a:rect l="0" t="0" r="0" b="0"/>
          <a:pathLst>
            <a:path>
              <a:moveTo>
                <a:pt x="1812727" y="0"/>
              </a:moveTo>
              <a:lnTo>
                <a:pt x="1812727" y="78651"/>
              </a:lnTo>
              <a:lnTo>
                <a:pt x="0" y="78651"/>
              </a:lnTo>
              <a:lnTo>
                <a:pt x="0"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085363-1409-4B73-9CFC-A33B5C9608A1}">
      <dsp:nvSpPr>
        <dsp:cNvPr id="0" name=""/>
        <dsp:cNvSpPr/>
      </dsp:nvSpPr>
      <dsp:spPr>
        <a:xfrm>
          <a:off x="2752965" y="822"/>
          <a:ext cx="749060" cy="374530"/>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Home</a:t>
          </a:r>
        </a:p>
      </dsp:txBody>
      <dsp:txXfrm>
        <a:off x="2752965" y="822"/>
        <a:ext cx="749060" cy="374530"/>
      </dsp:txXfrm>
    </dsp:sp>
    <dsp:sp modelId="{6943B542-AE3B-4C36-A1C9-EABF25DCA296}">
      <dsp:nvSpPr>
        <dsp:cNvPr id="0" name=""/>
        <dsp:cNvSpPr/>
      </dsp:nvSpPr>
      <dsp:spPr>
        <a:xfrm>
          <a:off x="940238"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About</a:t>
          </a:r>
        </a:p>
      </dsp:txBody>
      <dsp:txXfrm>
        <a:off x="940238" y="532655"/>
        <a:ext cx="749060" cy="374530"/>
      </dsp:txXfrm>
    </dsp:sp>
    <dsp:sp modelId="{E670FD53-4C1D-4B4B-8F44-D9387811EEFF}">
      <dsp:nvSpPr>
        <dsp:cNvPr id="0" name=""/>
        <dsp:cNvSpPr/>
      </dsp:nvSpPr>
      <dsp:spPr>
        <a:xfrm>
          <a:off x="1846602"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Classes</a:t>
          </a:r>
        </a:p>
      </dsp:txBody>
      <dsp:txXfrm>
        <a:off x="1846602" y="532655"/>
        <a:ext cx="749060" cy="374530"/>
      </dsp:txXfrm>
    </dsp:sp>
    <dsp:sp modelId="{53437999-F22B-47CC-8BFE-93A332E79547}">
      <dsp:nvSpPr>
        <dsp:cNvPr id="0" name=""/>
        <dsp:cNvSpPr/>
      </dsp:nvSpPr>
      <dsp:spPr>
        <a:xfrm>
          <a:off x="2752965"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Gallery</a:t>
          </a:r>
        </a:p>
      </dsp:txBody>
      <dsp:txXfrm>
        <a:off x="2752965" y="532655"/>
        <a:ext cx="749060" cy="374530"/>
      </dsp:txXfrm>
    </dsp:sp>
    <dsp:sp modelId="{F643F294-9519-43B3-818C-709B5F356B54}">
      <dsp:nvSpPr>
        <dsp:cNvPr id="0" name=""/>
        <dsp:cNvSpPr/>
      </dsp:nvSpPr>
      <dsp:spPr>
        <a:xfrm>
          <a:off x="3659329"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Contact Us</a:t>
          </a:r>
        </a:p>
      </dsp:txBody>
      <dsp:txXfrm>
        <a:off x="3659329" y="532655"/>
        <a:ext cx="749060" cy="374530"/>
      </dsp:txXfrm>
    </dsp:sp>
    <dsp:sp modelId="{035071AB-DF97-4404-AF05-23FDE4737C49}">
      <dsp:nvSpPr>
        <dsp:cNvPr id="0" name=""/>
        <dsp:cNvSpPr/>
      </dsp:nvSpPr>
      <dsp:spPr>
        <a:xfrm>
          <a:off x="4630988" y="722658"/>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Admin Login</a:t>
          </a:r>
        </a:p>
      </dsp:txBody>
      <dsp:txXfrm>
        <a:off x="4630988" y="722658"/>
        <a:ext cx="749060" cy="374530"/>
      </dsp:txXfrm>
    </dsp:sp>
    <dsp:sp modelId="{3BB75958-B8CA-44F7-9DAF-6E5D93B512C5}">
      <dsp:nvSpPr>
        <dsp:cNvPr id="0" name=""/>
        <dsp:cNvSpPr/>
      </dsp:nvSpPr>
      <dsp:spPr>
        <a:xfrm>
          <a:off x="3753164" y="1265248"/>
          <a:ext cx="749060" cy="374530"/>
        </a:xfrm>
        <a:prstGeom prst="rect">
          <a:avLst/>
        </a:prstGeom>
        <a:solidFill>
          <a:srgbClr val="7030A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User Management</a:t>
          </a:r>
        </a:p>
      </dsp:txBody>
      <dsp:txXfrm>
        <a:off x="3753164" y="1265248"/>
        <a:ext cx="749060" cy="374530"/>
      </dsp:txXfrm>
    </dsp:sp>
    <dsp:sp modelId="{457E1CD5-229E-47B1-973E-AB221AF05B7E}">
      <dsp:nvSpPr>
        <dsp:cNvPr id="0" name=""/>
        <dsp:cNvSpPr/>
      </dsp:nvSpPr>
      <dsp:spPr>
        <a:xfrm>
          <a:off x="5006972" y="1273207"/>
          <a:ext cx="940648" cy="374530"/>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Content Management</a:t>
          </a:r>
        </a:p>
      </dsp:txBody>
      <dsp:txXfrm>
        <a:off x="5006972" y="1273207"/>
        <a:ext cx="940648" cy="374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09802-2BD5-452A-A6EC-6AF10931E0C4}">
      <dsp:nvSpPr>
        <dsp:cNvPr id="0" name=""/>
        <dsp:cNvSpPr/>
      </dsp:nvSpPr>
      <dsp:spPr>
        <a:xfrm rot="5400000">
          <a:off x="726651" y="699515"/>
          <a:ext cx="614326" cy="699389"/>
        </a:xfrm>
        <a:prstGeom prst="bentUpArrow">
          <a:avLst>
            <a:gd name="adj1" fmla="val 32840"/>
            <a:gd name="adj2" fmla="val 25000"/>
            <a:gd name="adj3" fmla="val 35780"/>
          </a:avLst>
        </a:prstGeom>
        <a:solidFill>
          <a:schemeClr val="accent2"/>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52C76330-F440-4302-941E-EDAE959CF4B0}">
      <dsp:nvSpPr>
        <dsp:cNvPr id="0" name=""/>
        <dsp:cNvSpPr/>
      </dsp:nvSpPr>
      <dsp:spPr>
        <a:xfrm>
          <a:off x="563892" y="18522"/>
          <a:ext cx="1034164" cy="723881"/>
        </a:xfrm>
        <a:prstGeom prst="roundRect">
          <a:avLst>
            <a:gd name="adj" fmla="val 1667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Initial Planning</a:t>
          </a:r>
        </a:p>
      </dsp:txBody>
      <dsp:txXfrm>
        <a:off x="599235" y="53865"/>
        <a:ext cx="963478" cy="653195"/>
      </dsp:txXfrm>
    </dsp:sp>
    <dsp:sp modelId="{921DF16C-1860-47B6-BF9A-E07BEA1673B9}">
      <dsp:nvSpPr>
        <dsp:cNvPr id="0" name=""/>
        <dsp:cNvSpPr/>
      </dsp:nvSpPr>
      <dsp:spPr>
        <a:xfrm>
          <a:off x="1598057" y="87560"/>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10 days</a:t>
          </a:r>
        </a:p>
      </dsp:txBody>
      <dsp:txXfrm>
        <a:off x="1598057" y="87560"/>
        <a:ext cx="752152" cy="585073"/>
      </dsp:txXfrm>
    </dsp:sp>
    <dsp:sp modelId="{3B36E662-FC7D-45D1-A013-2B79CC59C246}">
      <dsp:nvSpPr>
        <dsp:cNvPr id="0" name=""/>
        <dsp:cNvSpPr/>
      </dsp:nvSpPr>
      <dsp:spPr>
        <a:xfrm rot="5400000">
          <a:off x="1584084" y="1512673"/>
          <a:ext cx="614326" cy="699389"/>
        </a:xfrm>
        <a:prstGeom prst="bentUpArrow">
          <a:avLst>
            <a:gd name="adj1" fmla="val 32840"/>
            <a:gd name="adj2" fmla="val 25000"/>
            <a:gd name="adj3" fmla="val 3578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84F297-D9C2-4AA7-BEEE-1B707B906D49}">
      <dsp:nvSpPr>
        <dsp:cNvPr id="0" name=""/>
        <dsp:cNvSpPr/>
      </dsp:nvSpPr>
      <dsp:spPr>
        <a:xfrm>
          <a:off x="1421325" y="831680"/>
          <a:ext cx="1034164" cy="723881"/>
        </a:xfrm>
        <a:prstGeom prst="roundRect">
          <a:avLst>
            <a:gd name="adj" fmla="val 1667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GB" sz="1300" kern="1200" dirty="0"/>
            <a:t>Prototyping</a:t>
          </a:r>
          <a:endParaRPr sz="1300" kern="1200" dirty="0"/>
        </a:p>
      </dsp:txBody>
      <dsp:txXfrm>
        <a:off x="1456668" y="867023"/>
        <a:ext cx="963478" cy="653195"/>
      </dsp:txXfrm>
    </dsp:sp>
    <dsp:sp modelId="{59547AC1-68D1-413F-BF20-97512B0BBA4B}">
      <dsp:nvSpPr>
        <dsp:cNvPr id="0" name=""/>
        <dsp:cNvSpPr/>
      </dsp:nvSpPr>
      <dsp:spPr>
        <a:xfrm>
          <a:off x="2455489" y="900718"/>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20 days (30 days total)</a:t>
          </a:r>
        </a:p>
      </dsp:txBody>
      <dsp:txXfrm>
        <a:off x="2455489" y="900718"/>
        <a:ext cx="752152" cy="585073"/>
      </dsp:txXfrm>
    </dsp:sp>
    <dsp:sp modelId="{DADBA542-76AA-41D8-841E-75A7C79E9754}">
      <dsp:nvSpPr>
        <dsp:cNvPr id="0" name=""/>
        <dsp:cNvSpPr/>
      </dsp:nvSpPr>
      <dsp:spPr>
        <a:xfrm rot="5400000">
          <a:off x="2441516" y="2325831"/>
          <a:ext cx="614326" cy="699389"/>
        </a:xfrm>
        <a:prstGeom prst="bentUpArrow">
          <a:avLst>
            <a:gd name="adj1" fmla="val 32840"/>
            <a:gd name="adj2" fmla="val 25000"/>
            <a:gd name="adj3" fmla="val 3578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BC383B-E019-47C9-87AE-B0713690B189}">
      <dsp:nvSpPr>
        <dsp:cNvPr id="0" name=""/>
        <dsp:cNvSpPr/>
      </dsp:nvSpPr>
      <dsp:spPr>
        <a:xfrm>
          <a:off x="2278757" y="1644838"/>
          <a:ext cx="1034164" cy="723881"/>
        </a:xfrm>
        <a:prstGeom prst="roundRect">
          <a:avLst>
            <a:gd name="adj" fmla="val 1667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Pre-Release Testing</a:t>
          </a:r>
        </a:p>
      </dsp:txBody>
      <dsp:txXfrm>
        <a:off x="2314100" y="1680181"/>
        <a:ext cx="963478" cy="653195"/>
      </dsp:txXfrm>
    </dsp:sp>
    <dsp:sp modelId="{7AF65474-476C-4D2B-B03C-C02CA2827159}">
      <dsp:nvSpPr>
        <dsp:cNvPr id="0" name=""/>
        <dsp:cNvSpPr/>
      </dsp:nvSpPr>
      <dsp:spPr>
        <a:xfrm>
          <a:off x="3312922" y="1713876"/>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14 days (44 days total)</a:t>
          </a:r>
        </a:p>
      </dsp:txBody>
      <dsp:txXfrm>
        <a:off x="3312922" y="1713876"/>
        <a:ext cx="752152" cy="585073"/>
      </dsp:txXfrm>
    </dsp:sp>
    <dsp:sp modelId="{D71E0DAC-9F0A-402D-B392-BE99855313E2}">
      <dsp:nvSpPr>
        <dsp:cNvPr id="0" name=""/>
        <dsp:cNvSpPr/>
      </dsp:nvSpPr>
      <dsp:spPr>
        <a:xfrm>
          <a:off x="3136189" y="2457996"/>
          <a:ext cx="1034164" cy="723881"/>
        </a:xfrm>
        <a:prstGeom prst="roundRect">
          <a:avLst>
            <a:gd name="adj" fmla="val 1667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Publication</a:t>
          </a:r>
        </a:p>
      </dsp:txBody>
      <dsp:txXfrm>
        <a:off x="3171532" y="2493339"/>
        <a:ext cx="963478" cy="653195"/>
      </dsp:txXfrm>
    </dsp:sp>
    <dsp:sp modelId="{CCAFDD3C-0F85-4B7C-A31A-0B3AAA6B0CCA}">
      <dsp:nvSpPr>
        <dsp:cNvPr id="0" name=""/>
        <dsp:cNvSpPr/>
      </dsp:nvSpPr>
      <dsp:spPr>
        <a:xfrm>
          <a:off x="4170354" y="2527034"/>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8 day (52 days total)</a:t>
          </a:r>
        </a:p>
      </dsp:txBody>
      <dsp:txXfrm>
        <a:off x="4170354" y="2527034"/>
        <a:ext cx="752152" cy="58507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1">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75000"/>
            <a:lumOff val="25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D997B5FA-0921-464F-AAE1-844C04324D75}" type="datetimeFigureOut">
              <a:rPr lang="zh-CN" altLang="en-US" smtClean="0"/>
            </a:fld>
            <a:endParaRPr lang="zh-CN" alt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zh-CN" alt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27.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slideLayout" Target="../slideLayouts/slideLayout1.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2.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28.jpe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29.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Dynamic vs Static Sites</a:t>
            </a:r>
            <a:endParaRPr lang="en-US" sz="5400" dirty="0">
              <a:solidFill>
                <a:srgbClr val="EBCED5"/>
              </a:solidFill>
              <a:latin typeface="FreeSans" panose="020B0504020202020204" charset="0"/>
              <a:cs typeface="FreeSans" panose="020B0504020202020204" charset="0"/>
            </a:endParaRPr>
          </a:p>
        </p:txBody>
      </p:sp>
      <p:sp>
        <p:nvSpPr>
          <p:cNvPr id="2" name="Text Box 1"/>
          <p:cNvSpPr txBox="1"/>
          <p:nvPr/>
        </p:nvSpPr>
        <p:spPr>
          <a:xfrm>
            <a:off x="734060" y="2314843"/>
            <a:ext cx="10722610" cy="2308324"/>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Dynamic websites are “database-backend sites with dynamically generated content” (O’Reilly, 2007, p.18)</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This means that all/some users can see different data/information on the site. This can be dynamically updated and (relatively) easy to change/update by admins</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However, a static </a:t>
            </a:r>
            <a:r>
              <a:rPr lang="en-GB" dirty="0">
                <a:solidFill>
                  <a:schemeClr val="bg1"/>
                </a:solidFill>
                <a:latin typeface="FreeSans" panose="020B0504020202020204" charset="0"/>
                <a:cs typeface="FreeSans" panose="020B0504020202020204" charset="0"/>
              </a:rPr>
              <a:t> a static site consists of HTML pages, documents and media which can be read by the server from persistent storage and served to the client (usually a web browser) without further customisation.</a:t>
            </a:r>
            <a:endParaRPr lang="en-GB" dirty="0">
              <a:solidFill>
                <a:schemeClr val="bg1"/>
              </a:solidFill>
              <a:latin typeface="FreeSans" panose="020B0504020202020204" charset="0"/>
              <a:cs typeface="FreeSans" panose="020B0504020202020204" charset="0"/>
            </a:endParaRPr>
          </a:p>
          <a:p>
            <a:r>
              <a:rPr lang="en-GB" dirty="0">
                <a:solidFill>
                  <a:schemeClr val="bg1"/>
                </a:solidFill>
                <a:latin typeface="FreeSans" panose="020B0504020202020204" charset="0"/>
                <a:cs typeface="FreeSans" panose="020B0504020202020204" charset="0"/>
              </a:rPr>
              <a:t>No runtime changes or other operations are done to the stored page by the server. (</a:t>
            </a:r>
            <a:r>
              <a:rPr lang="en-US" dirty="0">
                <a:solidFill>
                  <a:schemeClr val="bg1"/>
                </a:solidFill>
                <a:latin typeface="FreeSans" panose="020B0504020202020204" charset="0"/>
                <a:cs typeface="FreeSans" panose="020B0504020202020204" charset="0"/>
              </a:rPr>
              <a:t>Petersen, 2016, p.7)</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Dynamic vs Static Sites - Benefits</a:t>
            </a:r>
            <a:endParaRPr lang="en-US" sz="5400" dirty="0">
              <a:solidFill>
                <a:srgbClr val="EBCED5"/>
              </a:solidFill>
              <a:latin typeface="FreeSans" panose="020B0504020202020204" charset="0"/>
              <a:cs typeface="FreeSans" panose="020B0504020202020204" charset="0"/>
            </a:endParaRPr>
          </a:p>
        </p:txBody>
      </p:sp>
      <p:sp>
        <p:nvSpPr>
          <p:cNvPr id="4" name="TextBox 3"/>
          <p:cNvSpPr txBox="1"/>
          <p:nvPr/>
        </p:nvSpPr>
        <p:spPr>
          <a:xfrm>
            <a:off x="1070604" y="2274776"/>
            <a:ext cx="10049522" cy="2862322"/>
          </a:xfrm>
          <a:prstGeom prst="rect">
            <a:avLst/>
          </a:prstGeom>
          <a:noFill/>
        </p:spPr>
        <p:txBody>
          <a:bodyPr wrap="square" rtlCol="0">
            <a:spAutoFit/>
          </a:bodyPr>
          <a:lstStyle/>
          <a:p>
            <a:r>
              <a:rPr lang="en-US" dirty="0">
                <a:solidFill>
                  <a:schemeClr val="bg1"/>
                </a:solidFill>
                <a:latin typeface="FreeSans" panose="020B0504020202020204"/>
              </a:rPr>
              <a:t>Dynamic site benefits</a:t>
            </a:r>
            <a:r>
              <a:rPr lang="en-GB" dirty="0">
                <a:solidFill>
                  <a:schemeClr val="bg1"/>
                </a:solidFill>
                <a:latin typeface="FreeSans" panose="020B0504020202020204"/>
              </a:rPr>
              <a:t>:</a:t>
            </a:r>
            <a:endParaRPr lang="en-GB" dirty="0">
              <a:solidFill>
                <a:schemeClr val="bg1"/>
              </a:solidFill>
              <a:latin typeface="FreeSans" panose="020B0504020202020204"/>
            </a:endParaRPr>
          </a:p>
          <a:p>
            <a:pPr marL="285750" indent="-285750">
              <a:buFont typeface="Arial" panose="02080604020202020204" pitchFamily="34" charset="0"/>
              <a:buChar char="•"/>
            </a:pPr>
            <a:r>
              <a:rPr lang="en-GB" dirty="0">
                <a:solidFill>
                  <a:schemeClr val="bg1"/>
                </a:solidFill>
                <a:latin typeface="FreeSans" panose="020B0504020202020204"/>
              </a:rPr>
              <a:t>Faster write speeds (In terms of updating)</a:t>
            </a:r>
            <a:endParaRPr lang="en-GB" dirty="0">
              <a:solidFill>
                <a:schemeClr val="bg1"/>
              </a:solidFill>
              <a:latin typeface="FreeSans" panose="020B0504020202020204"/>
            </a:endParaRPr>
          </a:p>
          <a:p>
            <a:pPr marL="285750" indent="-285750">
              <a:buFont typeface="Arial" panose="02080604020202020204" pitchFamily="34" charset="0"/>
              <a:buChar char="•"/>
            </a:pPr>
            <a:r>
              <a:rPr lang="en-GB" dirty="0">
                <a:solidFill>
                  <a:schemeClr val="bg1"/>
                </a:solidFill>
                <a:latin typeface="FreeSans" panose="020B0504020202020204"/>
              </a:rPr>
              <a:t>Real-Time and personalised content</a:t>
            </a:r>
            <a:endParaRPr lang="en-GB" dirty="0">
              <a:solidFill>
                <a:schemeClr val="bg1"/>
              </a:solidFill>
              <a:latin typeface="FreeSans" panose="020B0504020202020204"/>
            </a:endParaRPr>
          </a:p>
          <a:p>
            <a:pPr marL="285750" indent="-285750">
              <a:buFont typeface="Arial" panose="02080604020202020204" pitchFamily="34" charset="0"/>
              <a:buChar char="•"/>
            </a:pPr>
            <a:endParaRPr lang="en-GB" dirty="0">
              <a:solidFill>
                <a:schemeClr val="bg1"/>
              </a:solidFill>
              <a:latin typeface="FreeSans" panose="020B0504020202020204"/>
            </a:endParaRPr>
          </a:p>
          <a:p>
            <a:r>
              <a:rPr lang="en-US" dirty="0">
                <a:solidFill>
                  <a:schemeClr val="bg1"/>
                </a:solidFill>
                <a:latin typeface="FreeSans" panose="020B0504020202020204"/>
              </a:rPr>
              <a:t>Static site benefits:</a:t>
            </a:r>
            <a:endParaRPr lang="en-US" dirty="0">
              <a:solidFill>
                <a:schemeClr val="bg1"/>
              </a:solidFill>
              <a:latin typeface="FreeSans" panose="020B0504020202020204"/>
            </a:endParaRPr>
          </a:p>
          <a:p>
            <a:pPr marL="285750" indent="-285750">
              <a:buFont typeface="Arial" panose="02080604020202020204" pitchFamily="34" charset="0"/>
              <a:buChar char="•"/>
            </a:pPr>
            <a:r>
              <a:rPr lang="en-US" dirty="0">
                <a:solidFill>
                  <a:schemeClr val="bg1"/>
                </a:solidFill>
                <a:latin typeface="FreeSans" panose="020B0504020202020204"/>
              </a:rPr>
              <a:t>Page load time</a:t>
            </a:r>
            <a:endParaRPr lang="en-US" dirty="0">
              <a:solidFill>
                <a:schemeClr val="bg1"/>
              </a:solidFill>
              <a:latin typeface="FreeSans" panose="020B0504020202020204"/>
            </a:endParaRPr>
          </a:p>
          <a:p>
            <a:pPr marL="285750" indent="-285750">
              <a:buFont typeface="Arial" panose="02080604020202020204" pitchFamily="34" charset="0"/>
              <a:buChar char="•"/>
            </a:pPr>
            <a:r>
              <a:rPr lang="en-US" dirty="0">
                <a:solidFill>
                  <a:schemeClr val="bg1"/>
                </a:solidFill>
                <a:latin typeface="FreeSans" panose="020B0504020202020204"/>
              </a:rPr>
              <a:t>Efficient Scalability</a:t>
            </a:r>
            <a:endParaRPr lang="en-US" dirty="0">
              <a:solidFill>
                <a:schemeClr val="bg1"/>
              </a:solidFill>
              <a:latin typeface="FreeSans" panose="020B0504020202020204"/>
            </a:endParaRPr>
          </a:p>
          <a:p>
            <a:pPr marL="285750" indent="-285750">
              <a:buFont typeface="Arial" panose="02080604020202020204" pitchFamily="34" charset="0"/>
              <a:buChar char="•"/>
            </a:pPr>
            <a:r>
              <a:rPr lang="en-US" dirty="0">
                <a:solidFill>
                  <a:schemeClr val="bg1"/>
                </a:solidFill>
                <a:latin typeface="FreeSans" panose="020B0504020202020204"/>
              </a:rPr>
              <a:t>Availability and security</a:t>
            </a:r>
            <a:endParaRPr lang="en-US" dirty="0">
              <a:solidFill>
                <a:schemeClr val="bg1"/>
              </a:solidFill>
              <a:latin typeface="FreeSans" panose="020B0504020202020204"/>
            </a:endParaRPr>
          </a:p>
          <a:p>
            <a:pPr marL="285750" indent="-285750">
              <a:buFont typeface="Arial" panose="02080604020202020204" pitchFamily="34" charset="0"/>
              <a:buChar char="•"/>
            </a:pPr>
            <a:endParaRPr lang="en-US" dirty="0">
              <a:solidFill>
                <a:schemeClr val="bg1"/>
              </a:solidFill>
              <a:latin typeface="FreeSans" panose="020B0504020202020204"/>
            </a:endParaRPr>
          </a:p>
          <a:p>
            <a:r>
              <a:rPr lang="en-US" dirty="0">
                <a:solidFill>
                  <a:schemeClr val="bg1"/>
                </a:solidFill>
                <a:latin typeface="FreeSans" panose="020B0504020202020204"/>
              </a:rPr>
              <a:t>(Petersen, 2016, p15-17)</a:t>
            </a:r>
            <a:endParaRPr lang="en-GB" dirty="0">
              <a:solidFill>
                <a:schemeClr val="bg1"/>
              </a:solidFill>
              <a:latin typeface="FreeSans" panose="020B0504020202020204"/>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Accessibility</a:t>
            </a:r>
            <a:endParaRPr lang="en-US" sz="5400" dirty="0">
              <a:solidFill>
                <a:srgbClr val="EBCED5"/>
              </a:solidFill>
              <a:latin typeface="FreeSans" panose="020B0504020202020204" charset="0"/>
              <a:cs typeface="FreeSans" panose="020B0504020202020204" charset="0"/>
            </a:endParaRPr>
          </a:p>
        </p:txBody>
      </p:sp>
      <p:sp>
        <p:nvSpPr>
          <p:cNvPr id="2" name="Text Box 1"/>
          <p:cNvSpPr txBox="1"/>
          <p:nvPr/>
        </p:nvSpPr>
        <p:spPr>
          <a:xfrm>
            <a:off x="344805" y="1733550"/>
            <a:ext cx="11500485" cy="341503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Accessibility is a very important thing to consider when building a website.</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You want anyone to be able to access/use your site and that means you have to make it accessible even if they have disabilities or impairments that could make it difficult for them to be able to use the web</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As said in the book a book about web accessibility (Rutter, R. </a:t>
            </a:r>
            <a:r>
              <a:rPr lang="en-US" i="1" dirty="0">
                <a:solidFill>
                  <a:schemeClr val="bg1"/>
                </a:solidFill>
                <a:latin typeface="FreeSans" panose="020B0504020202020204" charset="0"/>
                <a:cs typeface="FreeSans" panose="020B0504020202020204" charset="0"/>
              </a:rPr>
              <a:t>et al</a:t>
            </a:r>
            <a:r>
              <a:rPr lang="en-US" dirty="0">
                <a:solidFill>
                  <a:schemeClr val="bg1"/>
                </a:solidFill>
                <a:latin typeface="FreeSans" panose="020B0504020202020204" charset="0"/>
                <a:cs typeface="FreeSans" panose="020B0504020202020204" charset="0"/>
              </a:rPr>
              <a:t>., 2006 p.2) “Web accessibility means that people with disabilities can perceive, understand, navigate and interact with the web.”</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Web accessibility is about removing those barriers so that everyone can use and contribute to the web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p.2) or someone's website.</a:t>
            </a:r>
            <a:endParaRPr lang="en-US" dirty="0">
              <a:solidFill>
                <a:schemeClr val="bg1"/>
              </a:solidFill>
              <a:latin typeface="FreeSans" panose="020B0504020202020204" charset="0"/>
              <a:cs typeface="FreeSans" panose="020B0504020202020204" charset="0"/>
              <a:sym typeface="+mn-ea"/>
            </a:endParaRPr>
          </a:p>
          <a:p>
            <a:endParaRPr lang="en-US" dirty="0">
              <a:solidFill>
                <a:schemeClr val="bg1"/>
              </a:solidFill>
              <a:latin typeface="FreeSans" panose="020B0504020202020204" charset="0"/>
              <a:cs typeface="FreeSans" panose="020B0504020202020204" charset="0"/>
              <a:sym typeface="+mn-ea"/>
            </a:endParaRPr>
          </a:p>
          <a:p>
            <a:r>
              <a:rPr lang="en-US" dirty="0">
                <a:solidFill>
                  <a:schemeClr val="bg1"/>
                </a:solidFill>
                <a:latin typeface="FreeSans" panose="020B0504020202020204" charset="0"/>
                <a:cs typeface="FreeSans" panose="020B0504020202020204" charset="0"/>
                <a:sym typeface="+mn-ea"/>
              </a:rPr>
              <a:t>While it is very important to include things in your site to be able to make your website more accessible it is also important to remember that people will have a lot of tools already to help them so it is better not to over-engineer anything, while at the same time making it easy for those devices to do their jobs.</a:t>
            </a:r>
            <a:endParaRPr lang="en-US" dirty="0">
              <a:solidFill>
                <a:schemeClr val="bg1"/>
              </a:solidFill>
              <a:latin typeface="FreeSans" panose="020B0504020202020204" charset="0"/>
              <a:cs typeface="FreeSans" panose="020B0504020202020204" charset="0"/>
              <a:sym typeface="+mn-ea"/>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Ways to Implement Accessibility</a:t>
            </a:r>
            <a:endParaRPr lang="en-US" sz="5400" dirty="0">
              <a:solidFill>
                <a:srgbClr val="EBCED5"/>
              </a:solidFill>
              <a:latin typeface="FreeSans" panose="020B0504020202020204" charset="0"/>
              <a:cs typeface="FreeSans" panose="020B0504020202020204" charset="0"/>
            </a:endParaRPr>
          </a:p>
        </p:txBody>
      </p:sp>
      <p:sp>
        <p:nvSpPr>
          <p:cNvPr id="2" name="Text Box 1"/>
          <p:cNvSpPr txBox="1"/>
          <p:nvPr/>
        </p:nvSpPr>
        <p:spPr>
          <a:xfrm>
            <a:off x="321310" y="1183640"/>
            <a:ext cx="11500485" cy="368300"/>
          </a:xfrm>
          <a:prstGeom prst="rect">
            <a:avLst/>
          </a:prstGeom>
          <a:noFill/>
        </p:spPr>
        <p:txBody>
          <a:bodyPr wrap="square" rtlCol="0">
            <a:spAutoFit/>
          </a:bodyPr>
          <a:lstStyle/>
          <a:p>
            <a:endParaRPr lang="en-US" dirty="0">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3242" y="1163033"/>
            <a:ext cx="11195685" cy="4524315"/>
          </a:xfrm>
          <a:prstGeom prst="rect">
            <a:avLst/>
          </a:prstGeom>
          <a:noFill/>
        </p:spPr>
        <p:txBody>
          <a:bodyPr wrap="square" rtlCol="0">
            <a:spAutoFit/>
          </a:bodyPr>
          <a:lstStyle/>
          <a:p>
            <a:r>
              <a:rPr lang="en-GB" dirty="0">
                <a:solidFill>
                  <a:schemeClr val="bg1"/>
                </a:solidFill>
                <a:latin typeface="FreeSans" panose="020B0504020202020204" charset="0"/>
                <a:cs typeface="FreeSans" panose="020B0504020202020204" charset="0"/>
              </a:rPr>
              <a:t>Efforts to make the web available to everyone are led by the WAI part of the World Wide Web Consortium (W3C). The W3C is an international community that develops open standards for the World Wide Web. Its membership includes governmental, non-governmental and private sector organizations. (</a:t>
            </a:r>
            <a:r>
              <a:rPr lang="en-GB" dirty="0" err="1">
                <a:solidFill>
                  <a:schemeClr val="bg1"/>
                </a:solidFill>
                <a:latin typeface="FreeSans" panose="020B0504020202020204" charset="0"/>
                <a:cs typeface="FreeSans" panose="020B0504020202020204" charset="0"/>
              </a:rPr>
              <a:t>Lewithwaite</a:t>
            </a:r>
            <a:r>
              <a:rPr lang="en-GB" dirty="0">
                <a:solidFill>
                  <a:schemeClr val="bg1"/>
                </a:solidFill>
                <a:latin typeface="FreeSans" panose="020B0504020202020204" charset="0"/>
                <a:cs typeface="FreeSans" panose="020B0504020202020204" charset="0"/>
              </a:rPr>
              <a:t>, 2014)</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There are numerous ways to implement accessibility on a website.</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Some examples of this stated by the article made by the W3 consortium (w3.org, 2017) are: </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Easy-to-read text : This is important as it means passages of text can be easier to understand</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Symbols : Icons can be used to represent words or concepts making it easier for people who find it more difficult to read or write</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Reduced interface : only shows content that is relevant and not repeated, can also hide content that could distract users</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Customized fonts and colours : Changing the font types, sizes and colors, and spacing to make text easier to read.</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Consistency and predictability : labelling of functions such as links, buttons and controls should be consistent and the expected function should be predicable from the label.</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Descripting titles, headings, and labels : Page titles, section headings, and labels for forms, links, and controls are sometimes read on their own or out of context and need to be descriptive</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Ways to Implement Accessibility</a:t>
            </a:r>
            <a:endParaRPr lang="en-US" sz="5400" dirty="0">
              <a:solidFill>
                <a:srgbClr val="EBCED5"/>
              </a:solidFill>
              <a:latin typeface="FreeSans" panose="020B0504020202020204" charset="0"/>
              <a:cs typeface="FreeSans" panose="020B0504020202020204" charset="0"/>
            </a:endParaRPr>
          </a:p>
        </p:txBody>
      </p:sp>
      <p:sp>
        <p:nvSpPr>
          <p:cNvPr id="2" name="Text Box 1"/>
          <p:cNvSpPr txBox="1"/>
          <p:nvPr/>
        </p:nvSpPr>
        <p:spPr>
          <a:xfrm>
            <a:off x="321310" y="1183640"/>
            <a:ext cx="11500485" cy="368300"/>
          </a:xfrm>
          <a:prstGeom prst="rect">
            <a:avLst/>
          </a:prstGeom>
          <a:noFill/>
        </p:spPr>
        <p:txBody>
          <a:bodyPr wrap="square" rtlCol="0">
            <a:spAutoFit/>
          </a:bodyPr>
          <a:lstStyle/>
          <a:p>
            <a:endParaRPr lang="en-US" dirty="0">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1020" y="1327150"/>
            <a:ext cx="11195685" cy="4062651"/>
          </a:xfrm>
          <a:prstGeom prst="rect">
            <a:avLst/>
          </a:prstGeom>
          <a:noFill/>
        </p:spPr>
        <p:txBody>
          <a:bodyPr wrap="square" rtlCol="0">
            <a:spAutoFit/>
          </a:bodyPr>
          <a:lstStyle/>
          <a:p>
            <a:r>
              <a:rPr lang="en-US" sz="2400" dirty="0">
                <a:solidFill>
                  <a:srgbClr val="EBCED5"/>
                </a:solidFill>
                <a:latin typeface="FreeSans" panose="020B0504020202020204" charset="0"/>
                <a:cs typeface="FreeSans" panose="020B0504020202020204" charset="0"/>
              </a:rPr>
              <a:t>Alt Tags</a:t>
            </a:r>
            <a:endParaRPr lang="en-US" sz="2400" dirty="0">
              <a:solidFill>
                <a:srgbClr val="EBCED5"/>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Images that play some active role in the navigation of a site must have meaningful and simple alt-text. Users with disabilities will not be able to navigate or otherwise interact with your site without that text.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p.136)</a:t>
            </a:r>
            <a:endParaRPr lang="en-US" dirty="0">
              <a:solidFill>
                <a:schemeClr val="bg1"/>
              </a:solidFill>
              <a:latin typeface="FreeSans" panose="020B0504020202020204" charset="0"/>
              <a:cs typeface="FreeSans" panose="020B0504020202020204" charset="0"/>
              <a:sym typeface="+mn-ea"/>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Alt text allows a screen reader to read to a screen reader user what is trying to be conveyed on the website page According to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p.136) </a:t>
            </a:r>
            <a:r>
              <a:rPr lang="en-US" dirty="0">
                <a:solidFill>
                  <a:schemeClr val="bg1"/>
                </a:solidFill>
                <a:latin typeface="FreeSans" panose="020B0504020202020204" charset="0"/>
                <a:cs typeface="FreeSans" panose="020B0504020202020204" charset="0"/>
              </a:rPr>
              <a:t>when there is not alt-text, different assistive technologies look in different places such as the src/href of an image which at time can be unreliable and not helpful for a screen reader user.</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However according  to </a:t>
            </a:r>
            <a:r>
              <a:rPr lang="en-US" dirty="0">
                <a:solidFill>
                  <a:schemeClr val="bg1"/>
                </a:solidFill>
                <a:latin typeface="FreeSans" panose="020B0504020202020204" charset="0"/>
                <a:cs typeface="FreeSans" panose="020B0504020202020204" charset="0"/>
                <a:sym typeface="+mn-ea"/>
              </a:rPr>
              <a:t>(</a:t>
            </a:r>
            <a:r>
              <a:rPr lang="en-US" dirty="0" err="1">
                <a:solidFill>
                  <a:schemeClr val="bg1"/>
                </a:solidFill>
                <a:latin typeface="FreeSans" panose="020B0504020202020204" charset="0"/>
                <a:cs typeface="FreeSans" panose="020B0504020202020204" charset="0"/>
                <a:sym typeface="+mn-ea"/>
              </a:rPr>
              <a:t>Keysers</a:t>
            </a:r>
            <a:r>
              <a:rPr lang="en-US" dirty="0">
                <a:solidFill>
                  <a:schemeClr val="bg1"/>
                </a:solidFill>
                <a:latin typeface="FreeSans" panose="020B0504020202020204" charset="0"/>
                <a:cs typeface="FreeSans" panose="020B0504020202020204" charset="0"/>
                <a:sym typeface="+mn-ea"/>
              </a:rPr>
              <a:t>.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2007, p.249) who cites (Richards and Hanson. 2004) without an alt tag when a mouse hovers over an image it will read out “Image”. </a:t>
            </a:r>
            <a:endParaRPr lang="en-US" dirty="0">
              <a:solidFill>
                <a:schemeClr val="bg1"/>
              </a:solidFill>
              <a:latin typeface="FreeSans" panose="020B0504020202020204" charset="0"/>
              <a:cs typeface="FreeSans" panose="020B0504020202020204" charset="0"/>
              <a:sym typeface="+mn-ea"/>
            </a:endParaRPr>
          </a:p>
          <a:p>
            <a:endParaRPr lang="en-US" dirty="0">
              <a:solidFill>
                <a:schemeClr val="bg1"/>
              </a:solidFill>
              <a:latin typeface="FreeSans" panose="020B0504020202020204" charset="0"/>
              <a:cs typeface="FreeSans" panose="020B0504020202020204" charset="0"/>
              <a:sym typeface="+mn-ea"/>
            </a:endParaRPr>
          </a:p>
          <a:p>
            <a:r>
              <a:rPr lang="en-US" dirty="0">
                <a:solidFill>
                  <a:schemeClr val="bg1"/>
                </a:solidFill>
                <a:latin typeface="FreeSans" panose="020B0504020202020204" charset="0"/>
                <a:cs typeface="FreeSans" panose="020B0504020202020204" charset="0"/>
              </a:rPr>
              <a:t>From inferring from both I think that both are possible dependent on the device used and the user’s settings, overall I believe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p.136)  is more precise as it was made 2 years after the citing of (Richards and Hanson. 2004) And was very accurate with recording what screen reader device would do what.</a:t>
            </a:r>
            <a:endParaRPr lang="en-US" dirty="0">
              <a:solidFill>
                <a:schemeClr val="bg1"/>
              </a:solidFill>
              <a:latin typeface="FreeSans" panose="020B0504020202020204" charset="0"/>
              <a:cs typeface="FreeSans" panose="020B0504020202020204" charset="0"/>
              <a:sym typeface="+mn-ea"/>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Proposed</a:t>
            </a:r>
            <a:endParaRPr lang="en-US" sz="8800" dirty="0">
              <a:solidFill>
                <a:srgbClr val="EBCED5"/>
              </a:solidFill>
              <a:latin typeface="FreeSans" panose="020B0504020202020204" charset="0"/>
              <a:cs typeface="FreeSans" panose="020B0504020202020204" charset="0"/>
            </a:endParaRPr>
          </a:p>
          <a:p>
            <a:pPr algn="l">
              <a:lnSpc>
                <a:spcPct val="100000"/>
              </a:lnSpc>
            </a:pPr>
            <a:r>
              <a:rPr lang="en-US" sz="8800" dirty="0">
                <a:solidFill>
                  <a:srgbClr val="EBCED5"/>
                </a:solidFill>
                <a:latin typeface="FreeSans" panose="020B0504020202020204" charset="0"/>
                <a:cs typeface="FreeSans" panose="020B0504020202020204" charset="0"/>
              </a:rPr>
              <a:t>Designs</a:t>
            </a:r>
            <a:endParaRPr lang="en-US" sz="8800" dirty="0">
              <a:solidFill>
                <a:srgbClr val="EBCED5"/>
              </a:solidFill>
              <a:latin typeface="FreeSans" panose="020B0504020202020204" charset="0"/>
              <a:cs typeface="FreeSans" panose="020B05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Nav Bar</a:t>
            </a:r>
            <a:endParaRPr lang="en-US" sz="5400" dirty="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b="63870"/>
          <a:stretch>
            <a:fillRect/>
          </a:stretch>
        </p:blipFill>
        <p:spPr>
          <a:xfrm>
            <a:off x="3688715" y="2190115"/>
            <a:ext cx="4813935" cy="2477770"/>
          </a:xfrm>
          <a:prstGeom prst="rect">
            <a:avLst/>
          </a:prstGeom>
        </p:spPr>
      </p:pic>
      <p:sp>
        <p:nvSpPr>
          <p:cNvPr id="4" name="Text Box 3"/>
          <p:cNvSpPr txBox="1"/>
          <p:nvPr/>
        </p:nvSpPr>
        <p:spPr>
          <a:xfrm>
            <a:off x="9073515" y="1259840"/>
            <a:ext cx="2613025" cy="230695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nav-bar content should be easy to access and has a visual cue to show which page you are on and which one you are hovering over by changing color, this has a little animation.</a:t>
            </a:r>
            <a:endParaRPr lang="en-US" dirty="0">
              <a:solidFill>
                <a:schemeClr val="bg1"/>
              </a:solidFill>
              <a:latin typeface="FreeSans" panose="020B0504020202020204" charset="0"/>
              <a:cs typeface="FreeSans" panose="020B0504020202020204" charset="0"/>
            </a:endParaRPr>
          </a:p>
        </p:txBody>
      </p:sp>
      <p:sp>
        <p:nvSpPr>
          <p:cNvPr id="7" name="Text Box 6"/>
          <p:cNvSpPr txBox="1"/>
          <p:nvPr/>
        </p:nvSpPr>
        <p:spPr>
          <a:xfrm>
            <a:off x="617220" y="1099185"/>
            <a:ext cx="2274570" cy="119888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Logo space, this is where the 1 STEP logo will go in the nav bar</a:t>
            </a:r>
            <a:endParaRPr lang="en-US" dirty="0">
              <a:solidFill>
                <a:schemeClr val="bg1"/>
              </a:solidFill>
              <a:latin typeface="FreeSans" panose="020B0504020202020204" charset="0"/>
              <a:cs typeface="FreeSans" panose="020B0504020202020204" charset="0"/>
            </a:endParaRPr>
          </a:p>
        </p:txBody>
      </p:sp>
      <p:sp>
        <p:nvSpPr>
          <p:cNvPr id="8" name="Text Box 7"/>
          <p:cNvSpPr txBox="1"/>
          <p:nvPr/>
        </p:nvSpPr>
        <p:spPr>
          <a:xfrm>
            <a:off x="1936750" y="4961890"/>
            <a:ext cx="8408670" cy="64516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navbar is fixed to the top at all times meaning that it should always be able to access by all users, it also has a blur effect so that it’s content can be seen easily</a:t>
            </a:r>
            <a:endParaRPr lang="en-US" dirty="0">
              <a:solidFill>
                <a:schemeClr val="bg1"/>
              </a:solidFill>
              <a:latin typeface="FreeSans" panose="020B0504020202020204" charset="0"/>
              <a:cs typeface="FreeSans" panose="020B0504020202020204" charset="0"/>
            </a:endParaRPr>
          </a:p>
        </p:txBody>
      </p:sp>
      <p:sp>
        <p:nvSpPr>
          <p:cNvPr id="9" name="Text Box 8"/>
          <p:cNvSpPr txBox="1"/>
          <p:nvPr/>
        </p:nvSpPr>
        <p:spPr>
          <a:xfrm>
            <a:off x="4516755" y="1260475"/>
            <a:ext cx="2667000" cy="64516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This nav-bar will be used on every page</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Slider</a:t>
            </a:r>
            <a:endParaRPr lang="en-US" sz="5400" dirty="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b="63870"/>
          <a:stretch>
            <a:fillRect/>
          </a:stretch>
        </p:blipFill>
        <p:spPr>
          <a:xfrm>
            <a:off x="3688715" y="2190115"/>
            <a:ext cx="4813935" cy="2477770"/>
          </a:xfrm>
          <a:prstGeom prst="rect">
            <a:avLst/>
          </a:prstGeom>
        </p:spPr>
      </p:pic>
      <p:sp>
        <p:nvSpPr>
          <p:cNvPr id="9" name="Text Box 8"/>
          <p:cNvSpPr txBox="1"/>
          <p:nvPr/>
        </p:nvSpPr>
        <p:spPr>
          <a:xfrm>
            <a:off x="417830" y="1360805"/>
            <a:ext cx="2740025" cy="258445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slider can have many different slides which can be amended/changed using the content management system. Each slide will have a heading and a button to direct users to where they might want to go</a:t>
            </a:r>
            <a:endParaRPr lang="en-US" dirty="0">
              <a:solidFill>
                <a:schemeClr val="bg1"/>
              </a:solidFill>
              <a:latin typeface="FreeSans" panose="020B0504020202020204" charset="0"/>
              <a:cs typeface="FreeSans" panose="020B0504020202020204" charset="0"/>
            </a:endParaRPr>
          </a:p>
        </p:txBody>
      </p:sp>
      <p:sp>
        <p:nvSpPr>
          <p:cNvPr id="13" name="Text Box 12"/>
          <p:cNvSpPr txBox="1"/>
          <p:nvPr/>
        </p:nvSpPr>
        <p:spPr>
          <a:xfrm>
            <a:off x="9033510" y="1360805"/>
            <a:ext cx="2740025" cy="230695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slider has 2 buttons to choose between slides that a user wants to go, however will also automatically change every so often so users will see something different as they watch.</a:t>
            </a:r>
            <a:endParaRPr lang="en-US" dirty="0">
              <a:solidFill>
                <a:schemeClr val="bg1"/>
              </a:solidFill>
              <a:latin typeface="FreeSans" panose="020B0504020202020204" charset="0"/>
              <a:cs typeface="FreeSans" panose="020B0504020202020204" charset="0"/>
            </a:endParaRPr>
          </a:p>
        </p:txBody>
      </p:sp>
      <p:sp>
        <p:nvSpPr>
          <p:cNvPr id="14" name="Text Box 13"/>
          <p:cNvSpPr txBox="1"/>
          <p:nvPr/>
        </p:nvSpPr>
        <p:spPr>
          <a:xfrm>
            <a:off x="2969895" y="5137150"/>
            <a:ext cx="6341745" cy="64516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slider will show the image given however also create a blurred version of itself behind it to give a nicer effect</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Main Content</a:t>
            </a:r>
            <a:endParaRPr lang="en-US" sz="5400" dirty="0">
              <a:solidFill>
                <a:srgbClr val="EBCED5"/>
              </a:solidFill>
              <a:latin typeface="FreeSans" panose="020B0504020202020204" charset="0"/>
              <a:cs typeface="FreeSans" panose="020B0504020202020204" charset="0"/>
            </a:endParaRPr>
          </a:p>
        </p:txBody>
      </p:sp>
      <p:pic>
        <p:nvPicPr>
          <p:cNvPr id="4" name="Picture 3" descr="home_wf "/>
          <p:cNvPicPr>
            <a:picLocks noChangeAspect="1"/>
          </p:cNvPicPr>
          <p:nvPr/>
        </p:nvPicPr>
        <p:blipFill>
          <a:blip r:embed="rId3"/>
          <a:srcRect t="35750" b="7519"/>
          <a:stretch>
            <a:fillRect/>
          </a:stretch>
        </p:blipFill>
        <p:spPr>
          <a:xfrm>
            <a:off x="3688715" y="1483995"/>
            <a:ext cx="4813935" cy="3890645"/>
          </a:xfrm>
          <a:prstGeom prst="rect">
            <a:avLst/>
          </a:prstGeom>
        </p:spPr>
      </p:pic>
      <p:sp>
        <p:nvSpPr>
          <p:cNvPr id="5" name="Text Box 4"/>
          <p:cNvSpPr txBox="1"/>
          <p:nvPr/>
        </p:nvSpPr>
        <p:spPr>
          <a:xfrm>
            <a:off x="662940" y="1483995"/>
            <a:ext cx="2579370" cy="396938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In the main content of the home page some brief descriptions of what 1 STEP stands for / provides can be represented using some basic headings and a little bit of text.</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This allows to simply reel in the target audience and get the captivated while not overloading information</a:t>
            </a:r>
            <a:endParaRPr lang="en-US" dirty="0">
              <a:solidFill>
                <a:schemeClr val="bg1"/>
              </a:solidFill>
              <a:latin typeface="FreeSans" panose="020B0504020202020204" charset="0"/>
              <a:cs typeface="FreeSans" panose="020B0504020202020204" charset="0"/>
            </a:endParaRPr>
          </a:p>
        </p:txBody>
      </p:sp>
      <p:sp>
        <p:nvSpPr>
          <p:cNvPr id="6" name="Text Box 5"/>
          <p:cNvSpPr txBox="1"/>
          <p:nvPr/>
        </p:nvSpPr>
        <p:spPr>
          <a:xfrm>
            <a:off x="8949055" y="1483995"/>
            <a:ext cx="2621280" cy="369252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Next to text there can be images which can be changed just like the text using the content management page.</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 images can provide a nice contrast to the text and can also be used to provide more information while not having a user read a lot of text.</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Footer</a:t>
            </a:r>
            <a:endParaRPr lang="en-US" sz="5400" dirty="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t="92972"/>
          <a:stretch>
            <a:fillRect/>
          </a:stretch>
        </p:blipFill>
        <p:spPr>
          <a:xfrm>
            <a:off x="2256790" y="3040380"/>
            <a:ext cx="7769225" cy="777875"/>
          </a:xfrm>
          <a:prstGeom prst="rect">
            <a:avLst/>
          </a:prstGeom>
        </p:spPr>
      </p:pic>
      <p:sp>
        <p:nvSpPr>
          <p:cNvPr id="7" name="Text Box 6"/>
          <p:cNvSpPr txBox="1"/>
          <p:nvPr/>
        </p:nvSpPr>
        <p:spPr>
          <a:xfrm>
            <a:off x="1118870" y="1594485"/>
            <a:ext cx="9953625" cy="646331"/>
          </a:xfrm>
          <a:prstGeom prst="rect">
            <a:avLst/>
          </a:prstGeom>
          <a:noFill/>
        </p:spPr>
        <p:txBody>
          <a:bodyPr wrap="square" rtlCol="0">
            <a:spAutoFit/>
          </a:bodyPr>
          <a:lstStyle/>
          <a:p>
            <a:pPr algn="ctr"/>
            <a:r>
              <a:rPr lang="en-US" dirty="0">
                <a:solidFill>
                  <a:schemeClr val="bg1"/>
                </a:solidFill>
                <a:latin typeface="FreeSans" panose="020B0504020202020204" charset="0"/>
                <a:cs typeface="FreeSans" panose="020B0504020202020204" charset="0"/>
              </a:rPr>
              <a:t>This footer will be used for every page as it allows for consistency allowing every page to be consistent.</a:t>
            </a:r>
            <a:endParaRPr lang="en-US" dirty="0">
              <a:solidFill>
                <a:schemeClr val="bg1"/>
              </a:solidFill>
              <a:latin typeface="FreeSans" panose="020B0504020202020204" charset="0"/>
              <a:cs typeface="FreeSans" panose="020B0504020202020204" charset="0"/>
            </a:endParaRPr>
          </a:p>
          <a:p>
            <a:pPr algn="ctr"/>
            <a:r>
              <a:rPr lang="en-US" dirty="0">
                <a:solidFill>
                  <a:schemeClr val="bg1"/>
                </a:solidFill>
                <a:latin typeface="FreeSans" panose="020B0504020202020204" charset="0"/>
                <a:cs typeface="FreeSans" panose="020B0504020202020204" charset="0"/>
              </a:rPr>
              <a:t>This footer allows users to also find all social media links meaning they will also be on every page.</a:t>
            </a:r>
            <a:endParaRPr lang="en-US" dirty="0">
              <a:solidFill>
                <a:schemeClr val="bg1"/>
              </a:solidFill>
              <a:latin typeface="FreeSans" panose="020B0504020202020204" charset="0"/>
              <a:cs typeface="FreeSans" panose="020B0504020202020204" charset="0"/>
            </a:endParaRPr>
          </a:p>
        </p:txBody>
      </p:sp>
      <p:sp>
        <p:nvSpPr>
          <p:cNvPr id="8" name="Text Box 7"/>
          <p:cNvSpPr txBox="1"/>
          <p:nvPr/>
        </p:nvSpPr>
        <p:spPr>
          <a:xfrm>
            <a:off x="1124585" y="4261485"/>
            <a:ext cx="10139045" cy="922020"/>
          </a:xfrm>
          <a:prstGeom prst="rect">
            <a:avLst/>
          </a:prstGeom>
          <a:noFill/>
        </p:spPr>
        <p:txBody>
          <a:bodyPr wrap="square" rtlCol="0">
            <a:spAutoFit/>
          </a:bodyPr>
          <a:lstStyle/>
          <a:p>
            <a:pPr algn="ctr"/>
            <a:r>
              <a:rPr lang="en-US" dirty="0">
                <a:solidFill>
                  <a:schemeClr val="bg1"/>
                </a:solidFill>
                <a:latin typeface="FreeSans" panose="020B0504020202020204" charset="0"/>
                <a:cs typeface="FreeSans" panose="020B0504020202020204" charset="0"/>
              </a:rPr>
              <a:t>The footer also allows for a copyright to be added to the bottom of the page. This can be amended in the content management page if it is needed to be changed or updated.</a:t>
            </a:r>
            <a:endParaRPr lang="en-US" dirty="0">
              <a:solidFill>
                <a:schemeClr val="bg1"/>
              </a:solidFill>
              <a:latin typeface="FreeSans" panose="020B0504020202020204" charset="0"/>
              <a:cs typeface="FreeSans" panose="020B0504020202020204" charset="0"/>
            </a:endParaRPr>
          </a:p>
          <a:p>
            <a:pPr algn="ctr"/>
            <a:r>
              <a:rPr lang="en-US" dirty="0">
                <a:solidFill>
                  <a:schemeClr val="bg1"/>
                </a:solidFill>
                <a:latin typeface="FreeSans" panose="020B0504020202020204" charset="0"/>
                <a:cs typeface="FreeSans" panose="020B0504020202020204" charset="0"/>
              </a:rPr>
              <a:t>Using the content management tool, social media links can also be added or removed.</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1 S T E P</a:t>
            </a:r>
            <a:endParaRPr lang="en-US" sz="8800" dirty="0">
              <a:solidFill>
                <a:srgbClr val="EBCED5"/>
              </a:solidFill>
              <a:latin typeface="FreeSans" panose="020B0504020202020204" charset="0"/>
              <a:cs typeface="FreeSans" panose="020B0504020202020204" charset="0"/>
            </a:endParaRPr>
          </a:p>
        </p:txBody>
      </p:sp>
      <p:sp>
        <p:nvSpPr>
          <p:cNvPr id="4" name="Text Box 3"/>
          <p:cNvSpPr txBox="1"/>
          <p:nvPr/>
        </p:nvSpPr>
        <p:spPr>
          <a:xfrm>
            <a:off x="457835" y="2250440"/>
            <a:ext cx="2921000" cy="460375"/>
          </a:xfrm>
          <a:prstGeom prst="rect">
            <a:avLst/>
          </a:prstGeom>
          <a:noFill/>
        </p:spPr>
        <p:txBody>
          <a:bodyPr wrap="square" rtlCol="0">
            <a:spAutoFit/>
          </a:bodyPr>
          <a:lstStyle/>
          <a:p>
            <a:r>
              <a:rPr lang="en-US" sz="2400" dirty="0">
                <a:solidFill>
                  <a:schemeClr val="bg1"/>
                </a:solidFill>
                <a:latin typeface="FreeSans" panose="020B0504020202020204" charset="0"/>
                <a:cs typeface="FreeSans" panose="020B0504020202020204" charset="0"/>
              </a:rPr>
              <a:t>By Lucy Gardener</a:t>
            </a:r>
            <a:endParaRPr lang="en-US" sz="2400" dirty="0">
              <a:solidFill>
                <a:schemeClr val="bg1"/>
              </a:solidFill>
              <a:latin typeface="FreeSans" panose="020B0504020202020204" charset="0"/>
              <a:cs typeface="FreeSans" panose="020B05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Final look</a:t>
            </a:r>
            <a:endParaRPr lang="en-US" sz="5400" dirty="0">
              <a:solidFill>
                <a:srgbClr val="EBCED5"/>
              </a:solidFill>
              <a:latin typeface="FreeSans" panose="020B0504020202020204" charset="0"/>
              <a:cs typeface="FreeSans" panose="020B0504020202020204" charset="0"/>
            </a:endParaRPr>
          </a:p>
        </p:txBody>
      </p:sp>
      <p:pic>
        <p:nvPicPr>
          <p:cNvPr id="4" name="Picture 3" descr="home_wf "/>
          <p:cNvPicPr>
            <a:picLocks noChangeAspect="1"/>
          </p:cNvPicPr>
          <p:nvPr/>
        </p:nvPicPr>
        <p:blipFill>
          <a:blip r:embed="rId3"/>
          <a:stretch>
            <a:fillRect/>
          </a:stretch>
        </p:blipFill>
        <p:spPr>
          <a:xfrm>
            <a:off x="1474470" y="1167130"/>
            <a:ext cx="3156585" cy="4498340"/>
          </a:xfrm>
          <a:prstGeom prst="rect">
            <a:avLst/>
          </a:prstGeom>
        </p:spPr>
      </p:pic>
      <p:pic>
        <p:nvPicPr>
          <p:cNvPr id="5" name="Picture 4" descr="home"/>
          <p:cNvPicPr>
            <a:picLocks noChangeAspect="1"/>
          </p:cNvPicPr>
          <p:nvPr/>
        </p:nvPicPr>
        <p:blipFill>
          <a:blip r:embed="rId4"/>
          <a:stretch>
            <a:fillRect/>
          </a:stretch>
        </p:blipFill>
        <p:spPr>
          <a:xfrm>
            <a:off x="7641590" y="1159510"/>
            <a:ext cx="3075305" cy="450596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4" name="Picture 3" descr="home_wf "/>
          <p:cNvPicPr>
            <a:picLocks noChangeAspect="1"/>
          </p:cNvPicPr>
          <p:nvPr/>
        </p:nvPicPr>
        <p:blipFill>
          <a:blip r:embed="rId3"/>
          <a:stretch>
            <a:fillRect/>
          </a:stretch>
        </p:blipFill>
        <p:spPr>
          <a:xfrm>
            <a:off x="4144645" y="300355"/>
            <a:ext cx="3992880" cy="5690235"/>
          </a:xfrm>
          <a:prstGeom prst="rect">
            <a:avLst/>
          </a:prstGeom>
        </p:spPr>
      </p:pic>
      <p:pic>
        <p:nvPicPr>
          <p:cNvPr id="2" name="Picture 1" descr="home"/>
          <p:cNvPicPr>
            <a:picLocks noChangeAspect="1"/>
          </p:cNvPicPr>
          <p:nvPr/>
        </p:nvPicPr>
        <p:blipFill>
          <a:blip r:embed="rId4"/>
          <a:stretch>
            <a:fillRect/>
          </a:stretch>
        </p:blipFill>
        <p:spPr>
          <a:xfrm>
            <a:off x="4144645" y="300355"/>
            <a:ext cx="3992245" cy="56902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1930" y="151765"/>
            <a:ext cx="92487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Classes Page - Load In view</a:t>
            </a:r>
            <a:endParaRPr lang="en-US" sz="5400" dirty="0">
              <a:solidFill>
                <a:srgbClr val="EBCED5"/>
              </a:solidFill>
              <a:latin typeface="FreeSans" panose="020B0504020202020204" charset="0"/>
              <a:cs typeface="FreeSans" panose="020B0504020202020204" charset="0"/>
            </a:endParaRPr>
          </a:p>
        </p:txBody>
      </p:sp>
      <p:pic>
        <p:nvPicPr>
          <p:cNvPr id="2" name="Picture 1" descr="classes_wf"/>
          <p:cNvPicPr>
            <a:picLocks noChangeAspect="1"/>
          </p:cNvPicPr>
          <p:nvPr/>
        </p:nvPicPr>
        <p:blipFill>
          <a:blip r:embed="rId3"/>
          <a:srcRect b="67593"/>
          <a:stretch>
            <a:fillRect/>
          </a:stretch>
        </p:blipFill>
        <p:spPr>
          <a:xfrm>
            <a:off x="3903345" y="2317750"/>
            <a:ext cx="4475480" cy="2222500"/>
          </a:xfrm>
          <a:prstGeom prst="rect">
            <a:avLst/>
          </a:prstGeom>
        </p:spPr>
      </p:pic>
      <p:sp>
        <p:nvSpPr>
          <p:cNvPr id="5" name="Text Box 4"/>
          <p:cNvSpPr txBox="1"/>
          <p:nvPr/>
        </p:nvSpPr>
        <p:spPr>
          <a:xfrm>
            <a:off x="435610" y="2553335"/>
            <a:ext cx="3018790"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In the background at the </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top of this page is an image to help increase the appearance of the page and show users more things that 1 STEP provide.</a:t>
            </a:r>
            <a:endParaRPr lang="en-US" dirty="0">
              <a:solidFill>
                <a:schemeClr val="bg1"/>
              </a:solidFill>
              <a:latin typeface="FreeSans" panose="020B0504020202020204" charset="0"/>
              <a:cs typeface="FreeSans" panose="020B0504020202020204" charset="0"/>
            </a:endParaRPr>
          </a:p>
        </p:txBody>
      </p:sp>
      <p:sp>
        <p:nvSpPr>
          <p:cNvPr id="6" name="Text Box 5"/>
          <p:cNvSpPr txBox="1"/>
          <p:nvPr/>
        </p:nvSpPr>
        <p:spPr>
          <a:xfrm>
            <a:off x="8827770" y="2552065"/>
            <a:ext cx="2985135"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There is a title and text on top of the image, this allows some text to be used to describe this page and introduce itself to more professional clients.</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1930" y="151765"/>
            <a:ext cx="92487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Classes Page - Main Content</a:t>
            </a:r>
            <a:endParaRPr lang="en-US" sz="5400" dirty="0">
              <a:solidFill>
                <a:srgbClr val="EBCED5"/>
              </a:solidFill>
              <a:latin typeface="FreeSans" panose="020B0504020202020204" charset="0"/>
              <a:cs typeface="FreeSans" panose="020B0504020202020204" charset="0"/>
            </a:endParaRPr>
          </a:p>
        </p:txBody>
      </p:sp>
      <p:pic>
        <p:nvPicPr>
          <p:cNvPr id="4" name="Picture 3" descr="classes_wf"/>
          <p:cNvPicPr>
            <a:picLocks noChangeAspect="1"/>
          </p:cNvPicPr>
          <p:nvPr/>
        </p:nvPicPr>
        <p:blipFill>
          <a:blip r:embed="rId3"/>
          <a:srcRect t="32426" b="7398"/>
          <a:stretch>
            <a:fillRect/>
          </a:stretch>
        </p:blipFill>
        <p:spPr>
          <a:xfrm>
            <a:off x="3858260" y="1365885"/>
            <a:ext cx="4475480" cy="4126865"/>
          </a:xfrm>
          <a:prstGeom prst="rect">
            <a:avLst/>
          </a:prstGeom>
        </p:spPr>
      </p:pic>
      <p:sp>
        <p:nvSpPr>
          <p:cNvPr id="8" name="Text Box 7"/>
          <p:cNvSpPr txBox="1"/>
          <p:nvPr/>
        </p:nvSpPr>
        <p:spPr>
          <a:xfrm>
            <a:off x="329565" y="1867535"/>
            <a:ext cx="3162300" cy="313817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On the front page the website will show the different services that 1 STEP provide such as: Renting of studios, ballet and abstract dancing.</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More can be added, removed or even amended using the content management page as well as including images to help indicate what they are.</a:t>
            </a:r>
            <a:endParaRPr lang="en-US" dirty="0">
              <a:solidFill>
                <a:schemeClr val="bg1"/>
              </a:solidFill>
              <a:latin typeface="FreeSans" panose="020B0504020202020204" charset="0"/>
              <a:cs typeface="FreeSans" panose="020B0504020202020204" charset="0"/>
            </a:endParaRPr>
          </a:p>
        </p:txBody>
      </p:sp>
      <p:sp>
        <p:nvSpPr>
          <p:cNvPr id="9" name="Text Box 8"/>
          <p:cNvSpPr txBox="1"/>
          <p:nvPr/>
        </p:nvSpPr>
        <p:spPr>
          <a:xfrm>
            <a:off x="8793480" y="2560320"/>
            <a:ext cx="3162300"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Booking will also be here on this page, a description will be shown for users to see which days can be booked as well as which tutor will be on that day and the times.</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Classes - Final look</a:t>
            </a:r>
            <a:endParaRPr lang="en-US" sz="5400" dirty="0">
              <a:solidFill>
                <a:srgbClr val="EBCED5"/>
              </a:solidFill>
              <a:latin typeface="FreeSans" panose="020B0504020202020204" charset="0"/>
              <a:cs typeface="FreeSans" panose="020B0504020202020204" charset="0"/>
            </a:endParaRPr>
          </a:p>
        </p:txBody>
      </p:sp>
      <p:pic>
        <p:nvPicPr>
          <p:cNvPr id="2" name="Picture 1" descr="classes_wf"/>
          <p:cNvPicPr>
            <a:picLocks noChangeAspect="1"/>
          </p:cNvPicPr>
          <p:nvPr/>
        </p:nvPicPr>
        <p:blipFill>
          <a:blip r:embed="rId3"/>
          <a:stretch>
            <a:fillRect/>
          </a:stretch>
        </p:blipFill>
        <p:spPr>
          <a:xfrm>
            <a:off x="1474470" y="1113790"/>
            <a:ext cx="3003550" cy="4604385"/>
          </a:xfrm>
          <a:prstGeom prst="rect">
            <a:avLst/>
          </a:prstGeom>
        </p:spPr>
      </p:pic>
      <p:pic>
        <p:nvPicPr>
          <p:cNvPr id="6" name="Picture 5" descr="classes"/>
          <p:cNvPicPr>
            <a:picLocks noChangeAspect="1"/>
          </p:cNvPicPr>
          <p:nvPr/>
        </p:nvPicPr>
        <p:blipFill>
          <a:blip r:embed="rId4"/>
          <a:stretch>
            <a:fillRect/>
          </a:stretch>
        </p:blipFill>
        <p:spPr>
          <a:xfrm>
            <a:off x="7719695" y="1112520"/>
            <a:ext cx="2997200" cy="460692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4" name="Picture 3" descr="classes_wf"/>
          <p:cNvPicPr>
            <a:picLocks noChangeAspect="1"/>
          </p:cNvPicPr>
          <p:nvPr/>
        </p:nvPicPr>
        <p:blipFill>
          <a:blip r:embed="rId3"/>
          <a:stretch>
            <a:fillRect/>
          </a:stretch>
        </p:blipFill>
        <p:spPr>
          <a:xfrm>
            <a:off x="4290695" y="594995"/>
            <a:ext cx="3700780" cy="5671820"/>
          </a:xfrm>
          <a:prstGeom prst="rect">
            <a:avLst/>
          </a:prstGeom>
        </p:spPr>
      </p:pic>
      <p:pic>
        <p:nvPicPr>
          <p:cNvPr id="5" name="Picture 4" descr="classes"/>
          <p:cNvPicPr>
            <a:picLocks noChangeAspect="1"/>
          </p:cNvPicPr>
          <p:nvPr/>
        </p:nvPicPr>
        <p:blipFill>
          <a:blip r:embed="rId4"/>
          <a:stretch>
            <a:fillRect/>
          </a:stretch>
        </p:blipFill>
        <p:spPr>
          <a:xfrm>
            <a:off x="4290695" y="594995"/>
            <a:ext cx="3700780" cy="56667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1730" y="149225"/>
            <a:ext cx="999871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Contact Us Page - Main Content</a:t>
            </a:r>
            <a:endParaRPr lang="en-US" sz="5400" dirty="0">
              <a:solidFill>
                <a:srgbClr val="EBCED5"/>
              </a:solidFill>
              <a:latin typeface="FreeSans" panose="020B0504020202020204" charset="0"/>
              <a:cs typeface="FreeSans" panose="020B0504020202020204" charset="0"/>
            </a:endParaRPr>
          </a:p>
        </p:txBody>
      </p:sp>
      <p:pic>
        <p:nvPicPr>
          <p:cNvPr id="2" name="Picture 1" descr="contact_us_wf"/>
          <p:cNvPicPr>
            <a:picLocks noChangeAspect="1"/>
          </p:cNvPicPr>
          <p:nvPr/>
        </p:nvPicPr>
        <p:blipFill>
          <a:blip r:embed="rId3"/>
          <a:srcRect t="7889" b="9870"/>
          <a:stretch>
            <a:fillRect/>
          </a:stretch>
        </p:blipFill>
        <p:spPr>
          <a:xfrm>
            <a:off x="3938270" y="1947545"/>
            <a:ext cx="4315460" cy="2963545"/>
          </a:xfrm>
          <a:prstGeom prst="rect">
            <a:avLst/>
          </a:prstGeom>
        </p:spPr>
      </p:pic>
      <p:sp>
        <p:nvSpPr>
          <p:cNvPr id="4" name="Text Box 3"/>
          <p:cNvSpPr txBox="1"/>
          <p:nvPr/>
        </p:nvSpPr>
        <p:spPr>
          <a:xfrm>
            <a:off x="329565" y="2262505"/>
            <a:ext cx="3247390" cy="230695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On the Contact page the first section to see is the information that people can use to contact 1 STEP, there is a number, email and the address, this makes it easy for someone to find how to contact them.</a:t>
            </a:r>
            <a:endParaRPr lang="en-US" dirty="0">
              <a:solidFill>
                <a:schemeClr val="bg1"/>
              </a:solidFill>
              <a:latin typeface="FreeSans" panose="020B0504020202020204" charset="0"/>
              <a:cs typeface="FreeSans" panose="020B0504020202020204" charset="0"/>
            </a:endParaRPr>
          </a:p>
        </p:txBody>
      </p:sp>
      <p:sp>
        <p:nvSpPr>
          <p:cNvPr id="6" name="Text Box 5"/>
          <p:cNvSpPr txBox="1"/>
          <p:nvPr/>
        </p:nvSpPr>
        <p:spPr>
          <a:xfrm>
            <a:off x="8615045" y="1985645"/>
            <a:ext cx="3247390" cy="286131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As well as the contact information there is also a contact form which a user can use as well as a google map which is embedded which means users can see the location and use it to get directions to 1 STEP or save the location on their google account.</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1730" y="149225"/>
            <a:ext cx="999871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Contact Us Page - Final Look</a:t>
            </a:r>
            <a:endParaRPr lang="en-US" sz="5400" dirty="0">
              <a:solidFill>
                <a:srgbClr val="EBCED5"/>
              </a:solidFill>
              <a:latin typeface="FreeSans" panose="020B0504020202020204" charset="0"/>
              <a:cs typeface="FreeSans" panose="020B0504020202020204" charset="0"/>
            </a:endParaRPr>
          </a:p>
        </p:txBody>
      </p:sp>
      <p:pic>
        <p:nvPicPr>
          <p:cNvPr id="5" name="Picture 4" descr="contact_us_wf"/>
          <p:cNvPicPr>
            <a:picLocks noChangeAspect="1"/>
          </p:cNvPicPr>
          <p:nvPr/>
        </p:nvPicPr>
        <p:blipFill>
          <a:blip r:embed="rId3"/>
          <a:stretch>
            <a:fillRect/>
          </a:stretch>
        </p:blipFill>
        <p:spPr>
          <a:xfrm>
            <a:off x="1141730" y="1598930"/>
            <a:ext cx="4351655" cy="3633470"/>
          </a:xfrm>
          <a:prstGeom prst="rect">
            <a:avLst/>
          </a:prstGeom>
        </p:spPr>
      </p:pic>
      <p:pic>
        <p:nvPicPr>
          <p:cNvPr id="7" name="Picture 6" descr="contact_us"/>
          <p:cNvPicPr>
            <a:picLocks noChangeAspect="1"/>
          </p:cNvPicPr>
          <p:nvPr/>
        </p:nvPicPr>
        <p:blipFill>
          <a:blip r:embed="rId4"/>
          <a:stretch>
            <a:fillRect/>
          </a:stretch>
        </p:blipFill>
        <p:spPr>
          <a:xfrm>
            <a:off x="6788150" y="1612265"/>
            <a:ext cx="4352290" cy="363410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2" name="Picture 1" descr="contact_us_wf"/>
          <p:cNvPicPr>
            <a:picLocks noChangeAspect="1"/>
          </p:cNvPicPr>
          <p:nvPr/>
        </p:nvPicPr>
        <p:blipFill>
          <a:blip r:embed="rId3"/>
          <a:stretch>
            <a:fillRect/>
          </a:stretch>
        </p:blipFill>
        <p:spPr>
          <a:xfrm>
            <a:off x="3416300" y="1154430"/>
            <a:ext cx="5448935" cy="4549775"/>
          </a:xfrm>
          <a:prstGeom prst="rect">
            <a:avLst/>
          </a:prstGeom>
        </p:spPr>
      </p:pic>
      <p:pic>
        <p:nvPicPr>
          <p:cNvPr id="4" name="Picture 3" descr="contact_us"/>
          <p:cNvPicPr>
            <a:picLocks noChangeAspect="1"/>
          </p:cNvPicPr>
          <p:nvPr/>
        </p:nvPicPr>
        <p:blipFill>
          <a:blip r:embed="rId4"/>
          <a:stretch>
            <a:fillRect/>
          </a:stretch>
        </p:blipFill>
        <p:spPr>
          <a:xfrm>
            <a:off x="3416300" y="1154430"/>
            <a:ext cx="5482590" cy="45777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332355" y="149225"/>
            <a:ext cx="752665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Navbar</a:t>
            </a:r>
            <a:endParaRPr lang="en-US" sz="5400" dirty="0">
              <a:solidFill>
                <a:srgbClr val="EBCED5"/>
              </a:solidFill>
              <a:latin typeface="FreeSans" panose="020B0504020202020204" charset="0"/>
              <a:cs typeface="FreeSans" panose="020B0504020202020204" charset="0"/>
            </a:endParaRPr>
          </a:p>
        </p:txBody>
      </p:sp>
      <p:pic>
        <p:nvPicPr>
          <p:cNvPr id="2" name="Picture 1" descr="navbar_mobile"/>
          <p:cNvPicPr>
            <a:picLocks noChangeAspect="1"/>
          </p:cNvPicPr>
          <p:nvPr/>
        </p:nvPicPr>
        <p:blipFill>
          <a:blip r:embed="rId3"/>
          <a:stretch>
            <a:fillRect/>
          </a:stretch>
        </p:blipFill>
        <p:spPr>
          <a:xfrm>
            <a:off x="1604645" y="1835150"/>
            <a:ext cx="8982075" cy="733425"/>
          </a:xfrm>
          <a:prstGeom prst="rect">
            <a:avLst/>
          </a:prstGeom>
        </p:spPr>
      </p:pic>
      <p:sp>
        <p:nvSpPr>
          <p:cNvPr id="5" name="Text Box 4"/>
          <p:cNvSpPr txBox="1"/>
          <p:nvPr/>
        </p:nvSpPr>
        <p:spPr>
          <a:xfrm>
            <a:off x="1779270" y="3332480"/>
            <a:ext cx="8634095" cy="119888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When going to a mobile device, or a device with a smaller width the navbar will shrink getting rid of the navigation tabs and change it into a hamburger menu.</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This allows mobile devices to access it easier and be able to be more accessible. </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Contents</a:t>
            </a:r>
            <a:endParaRPr lang="en-US" sz="5400" dirty="0">
              <a:solidFill>
                <a:srgbClr val="EBCED5"/>
              </a:solidFill>
              <a:latin typeface="FreeSans" panose="020B0504020202020204" charset="0"/>
              <a:cs typeface="FreeSans" panose="020B0504020202020204" charset="0"/>
            </a:endParaRPr>
          </a:p>
        </p:txBody>
      </p:sp>
      <p:sp>
        <p:nvSpPr>
          <p:cNvPr id="2" name="Text Box 1"/>
          <p:cNvSpPr txBox="1"/>
          <p:nvPr/>
        </p:nvSpPr>
        <p:spPr>
          <a:xfrm>
            <a:off x="905510" y="1694815"/>
            <a:ext cx="4996180" cy="3170099"/>
          </a:xfrm>
          <a:prstGeom prst="rect">
            <a:avLst/>
          </a:prstGeom>
          <a:noFill/>
        </p:spPr>
        <p:txBody>
          <a:bodyPr wrap="square" rtlCol="0">
            <a:spAutoFit/>
          </a:bodyPr>
          <a:lstStyle/>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rPr>
              <a:t>Project Proposal</a:t>
            </a:r>
            <a:endParaRPr lang="en-US" sz="2000" dirty="0">
              <a:solidFill>
                <a:srgbClr val="EBCED5"/>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Target Audience</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Client Demands</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Mood Boards</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Website Hierarchy</a:t>
            </a:r>
            <a:endParaRPr lang="en-US" sz="2000" dirty="0">
              <a:solidFill>
                <a:schemeClr val="bg1"/>
              </a:solidFill>
              <a:latin typeface="FreeSans" panose="020B0504020202020204" charset="0"/>
              <a:cs typeface="FreeSans" panose="020B0504020202020204" charset="0"/>
              <a:sym typeface="+mn-ea"/>
            </a:endParaRPr>
          </a:p>
          <a:p>
            <a:pPr marL="742950" lvl="1" indent="-285750" algn="l">
              <a:buFont typeface="Arial" panose="02080604020202020204" pitchFamily="34" charset="0"/>
              <a:buChar char="•"/>
            </a:pPr>
            <a:endParaRPr lang="en-US" sz="2000" dirty="0">
              <a:solidFill>
                <a:schemeClr val="bg1"/>
              </a:solidFill>
              <a:latin typeface="FreeSans" panose="020B0504020202020204" charset="0"/>
              <a:cs typeface="FreeSans" panose="020B0504020202020204" charset="0"/>
              <a:sym typeface="+mn-ea"/>
            </a:endParaRPr>
          </a:p>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sym typeface="+mn-ea"/>
              </a:rPr>
              <a:t>Technical Considerations</a:t>
            </a:r>
            <a:endParaRPr lang="en-US" sz="2000" dirty="0">
              <a:solidFill>
                <a:srgbClr val="EBCED5"/>
              </a:solidFill>
              <a:latin typeface="FreeSans" panose="020B0504020202020204" charset="0"/>
              <a:cs typeface="FreeSans" panose="020B0504020202020204" charset="0"/>
              <a:sym typeface="+mn-ea"/>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Dynamic vs Static Sites</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Accessibility</a:t>
            </a:r>
            <a:endParaRPr lang="en-US" sz="2000" dirty="0">
              <a:solidFill>
                <a:schemeClr val="bg1"/>
              </a:solidFill>
              <a:latin typeface="FreeSans" panose="020B0504020202020204" charset="0"/>
              <a:cs typeface="FreeSans" panose="020B0504020202020204" charset="0"/>
              <a:sym typeface="+mn-ea"/>
            </a:endParaRPr>
          </a:p>
          <a:p>
            <a:pPr marL="1200150" lvl="2"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Ways to Implement Accessibility</a:t>
            </a:r>
            <a:endParaRPr lang="en-US" sz="2000" dirty="0">
              <a:solidFill>
                <a:schemeClr val="bg1"/>
              </a:solidFill>
              <a:latin typeface="FreeSans" panose="020B0504020202020204" charset="0"/>
              <a:cs typeface="FreeSans" panose="020B0504020202020204" charset="0"/>
            </a:endParaRPr>
          </a:p>
        </p:txBody>
      </p:sp>
      <p:cxnSp>
        <p:nvCxnSpPr>
          <p:cNvPr id="4" name="Straight Connector 3"/>
          <p:cNvCxnSpPr/>
          <p:nvPr/>
        </p:nvCxnSpPr>
        <p:spPr>
          <a:xfrm flipH="1">
            <a:off x="6072505" y="1143000"/>
            <a:ext cx="46355" cy="4872990"/>
          </a:xfrm>
          <a:prstGeom prst="line">
            <a:avLst/>
          </a:prstGeom>
          <a:ln w="38100">
            <a:solidFill>
              <a:srgbClr val="EBCED5"/>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6289675" y="1071245"/>
            <a:ext cx="4506595" cy="5015865"/>
          </a:xfrm>
          <a:prstGeom prst="rect">
            <a:avLst/>
          </a:prstGeom>
          <a:noFill/>
        </p:spPr>
        <p:txBody>
          <a:bodyPr wrap="square" rtlCol="0">
            <a:spAutoFit/>
          </a:bodyPr>
          <a:lstStyle/>
          <a:p>
            <a:pPr marL="285750" indent="-285750">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sym typeface="+mn-ea"/>
              </a:rPr>
              <a:t>Proposed Designs</a:t>
            </a:r>
            <a:endParaRPr lang="en-US" sz="2000" dirty="0">
              <a:solidFill>
                <a:srgbClr val="EBCED5"/>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Home Page</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Classes Page</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Contact Us Page</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Mobile Pages</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Content Management System/Admin Controls</a:t>
            </a:r>
            <a:endParaRPr lang="en-US" sz="2000" dirty="0">
              <a:solidFill>
                <a:schemeClr val="bg1"/>
              </a:solidFill>
              <a:latin typeface="FreeSans" panose="020B0504020202020204" charset="0"/>
              <a:cs typeface="FreeSans" panose="020B0504020202020204" charset="0"/>
              <a:sym typeface="+mn-ea"/>
            </a:endParaRPr>
          </a:p>
          <a:p>
            <a:pPr lvl="1" indent="0">
              <a:buFont typeface="Arial" panose="02080604020202020204" pitchFamily="34" charset="0"/>
              <a:buNone/>
            </a:pPr>
            <a:endParaRPr lang="en-US" sz="2000" dirty="0">
              <a:solidFill>
                <a:schemeClr val="bg1"/>
              </a:solidFill>
              <a:latin typeface="FreeSans" panose="020B0504020202020204" charset="0"/>
              <a:cs typeface="FreeSans" panose="020B0504020202020204" charset="0"/>
              <a:sym typeface="+mn-ea"/>
            </a:endParaRPr>
          </a:p>
          <a:p>
            <a:pPr marL="285750" lvl="0"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 </a:t>
            </a:r>
            <a:r>
              <a:rPr lang="en-US" sz="2000" dirty="0">
                <a:solidFill>
                  <a:srgbClr val="EBCED5"/>
                </a:solidFill>
                <a:latin typeface="FreeSans" panose="020B0504020202020204" charset="0"/>
                <a:cs typeface="FreeSans" panose="020B0504020202020204" charset="0"/>
              </a:rPr>
              <a:t>Technical</a:t>
            </a:r>
            <a:r>
              <a:rPr lang="en-US" sz="2000" dirty="0">
                <a:solidFill>
                  <a:schemeClr val="bg1"/>
                </a:solidFill>
                <a:latin typeface="FreeSans" panose="020B0504020202020204" charset="0"/>
                <a:cs typeface="FreeSans" panose="020B0504020202020204" charset="0"/>
              </a:rPr>
              <a:t> </a:t>
            </a:r>
            <a:r>
              <a:rPr lang="en-US" sz="2000" dirty="0">
                <a:solidFill>
                  <a:srgbClr val="EBCED5"/>
                </a:solidFill>
                <a:latin typeface="FreeSans" panose="020B0504020202020204" charset="0"/>
                <a:cs typeface="FreeSans" panose="020B0504020202020204" charset="0"/>
              </a:rPr>
              <a:t>Details</a:t>
            </a:r>
            <a:endParaRPr lang="en-US" sz="2000" dirty="0">
              <a:solidFill>
                <a:srgbClr val="EBCED5"/>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Legal requirements</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Timeframe for website</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Pricing</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endParaRPr lang="en-US" sz="2000" dirty="0">
              <a:solidFill>
                <a:schemeClr val="bg1"/>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rPr>
              <a:t>Questions</a:t>
            </a:r>
            <a:endParaRPr lang="en-US" sz="2000" dirty="0">
              <a:solidFill>
                <a:srgbClr val="EBCED5"/>
              </a:solidFill>
              <a:latin typeface="FreeSans" panose="020B0504020202020204" charset="0"/>
              <a:cs typeface="FreeSans" panose="020B0504020202020204" charset="0"/>
            </a:endParaRPr>
          </a:p>
          <a:p>
            <a:pPr marL="285750" indent="-285750" algn="l">
              <a:buFont typeface="Arial" panose="02080604020202020204" pitchFamily="34" charset="0"/>
              <a:buChar char="•"/>
            </a:pPr>
            <a:endParaRPr lang="en-US" sz="2000" dirty="0">
              <a:solidFill>
                <a:srgbClr val="EBCED5"/>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rPr>
              <a:t>References</a:t>
            </a:r>
            <a:endParaRPr lang="en-US" sz="2000" dirty="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332355" y="149225"/>
            <a:ext cx="752665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Navbar</a:t>
            </a:r>
            <a:endParaRPr lang="en-US" sz="5400" dirty="0">
              <a:solidFill>
                <a:srgbClr val="EBCED5"/>
              </a:solidFill>
              <a:latin typeface="FreeSans" panose="020B0504020202020204" charset="0"/>
              <a:cs typeface="FreeSans" panose="020B0504020202020204" charset="0"/>
            </a:endParaRPr>
          </a:p>
        </p:txBody>
      </p:sp>
      <p:pic>
        <p:nvPicPr>
          <p:cNvPr id="4" name="Picture 3" descr="full_nav_mobile"/>
          <p:cNvPicPr>
            <a:picLocks noChangeAspect="1"/>
          </p:cNvPicPr>
          <p:nvPr/>
        </p:nvPicPr>
        <p:blipFill>
          <a:blip r:embed="rId3"/>
          <a:stretch>
            <a:fillRect/>
          </a:stretch>
        </p:blipFill>
        <p:spPr>
          <a:xfrm>
            <a:off x="4636135" y="1329690"/>
            <a:ext cx="2920365" cy="4197985"/>
          </a:xfrm>
          <a:prstGeom prst="rect">
            <a:avLst/>
          </a:prstGeom>
        </p:spPr>
      </p:pic>
      <p:sp>
        <p:nvSpPr>
          <p:cNvPr id="5" name="Text Box 4"/>
          <p:cNvSpPr txBox="1"/>
          <p:nvPr/>
        </p:nvSpPr>
        <p:spPr>
          <a:xfrm>
            <a:off x="8058150" y="2691130"/>
            <a:ext cx="3678555" cy="147637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When the hamburger menu is opened the hamburger menu will turn into an X which if pressed again will then close the hamburger menu.</a:t>
            </a:r>
            <a:endParaRPr lang="en-US" dirty="0">
              <a:solidFill>
                <a:schemeClr val="bg1"/>
              </a:solidFill>
              <a:latin typeface="FreeSans" panose="020B0504020202020204" charset="0"/>
              <a:cs typeface="FreeSans" panose="020B0504020202020204" charset="0"/>
            </a:endParaRPr>
          </a:p>
        </p:txBody>
      </p:sp>
      <p:sp>
        <p:nvSpPr>
          <p:cNvPr id="7" name="Text Box 6"/>
          <p:cNvSpPr txBox="1"/>
          <p:nvPr/>
        </p:nvSpPr>
        <p:spPr>
          <a:xfrm>
            <a:off x="455930" y="1847215"/>
            <a:ext cx="3678555" cy="313817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When pressing the hamburger menu it will open the menu which is a full page screen that goes on top of the page with an animation scrolling in from the top and blurs the background </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 text on the menu when touched or hovered over adds the ballet pink colour as a background and turns the text black.</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4905" y="149225"/>
            <a:ext cx="990155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Home - Slider</a:t>
            </a:r>
            <a:endParaRPr lang="en-US" sz="5400" dirty="0">
              <a:solidFill>
                <a:srgbClr val="EBCED5"/>
              </a:solidFill>
              <a:latin typeface="FreeSans" panose="020B0504020202020204" charset="0"/>
              <a:cs typeface="FreeSans" panose="020B0504020202020204" charset="0"/>
            </a:endParaRPr>
          </a:p>
        </p:txBody>
      </p:sp>
      <p:pic>
        <p:nvPicPr>
          <p:cNvPr id="6" name="Picture 5" descr="mobile_home"/>
          <p:cNvPicPr>
            <a:picLocks noChangeAspect="1"/>
          </p:cNvPicPr>
          <p:nvPr/>
        </p:nvPicPr>
        <p:blipFill>
          <a:blip r:embed="rId3"/>
          <a:srcRect b="72741"/>
          <a:stretch>
            <a:fillRect/>
          </a:stretch>
        </p:blipFill>
        <p:spPr>
          <a:xfrm>
            <a:off x="4754245" y="1495425"/>
            <a:ext cx="2682875" cy="3867785"/>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73710" y="149225"/>
            <a:ext cx="1124394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Home - Main Content</a:t>
            </a:r>
            <a:endParaRPr lang="en-US" sz="5400" dirty="0">
              <a:solidFill>
                <a:srgbClr val="EBCED5"/>
              </a:solidFill>
              <a:latin typeface="FreeSans" panose="020B0504020202020204" charset="0"/>
              <a:cs typeface="FreeSans" panose="020B0504020202020204" charset="0"/>
            </a:endParaRPr>
          </a:p>
        </p:txBody>
      </p:sp>
      <p:pic>
        <p:nvPicPr>
          <p:cNvPr id="2" name="Picture 1" descr="mobile_home"/>
          <p:cNvPicPr>
            <a:picLocks noChangeAspect="1"/>
          </p:cNvPicPr>
          <p:nvPr/>
        </p:nvPicPr>
        <p:blipFill>
          <a:blip r:embed="rId3"/>
          <a:srcRect t="51167" b="5426"/>
          <a:stretch>
            <a:fillRect/>
          </a:stretch>
        </p:blipFill>
        <p:spPr>
          <a:xfrm>
            <a:off x="6209030" y="1738630"/>
            <a:ext cx="1634490" cy="3752215"/>
          </a:xfrm>
          <a:prstGeom prst="rect">
            <a:avLst/>
          </a:prstGeom>
        </p:spPr>
      </p:pic>
      <p:pic>
        <p:nvPicPr>
          <p:cNvPr id="4" name="Picture 3" descr="mobile_home"/>
          <p:cNvPicPr>
            <a:picLocks noChangeAspect="1"/>
          </p:cNvPicPr>
          <p:nvPr/>
        </p:nvPicPr>
        <p:blipFill>
          <a:blip r:embed="rId3"/>
          <a:srcRect t="28231" b="48463"/>
          <a:stretch>
            <a:fillRect/>
          </a:stretch>
        </p:blipFill>
        <p:spPr>
          <a:xfrm>
            <a:off x="4077970" y="2397125"/>
            <a:ext cx="1653540" cy="2038350"/>
          </a:xfrm>
          <a:prstGeom prst="rect">
            <a:avLst/>
          </a:prstGeom>
        </p:spPr>
      </p:pic>
      <p:sp>
        <p:nvSpPr>
          <p:cNvPr id="5" name="Text Box 4"/>
          <p:cNvSpPr txBox="1"/>
          <p:nvPr/>
        </p:nvSpPr>
        <p:spPr>
          <a:xfrm>
            <a:off x="473710" y="2400935"/>
            <a:ext cx="3272790" cy="203009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In the mobile version instead of text and images being on alternating sides the text and images get laid out so the text will be on the top and then the image related to that will be underneath.</a:t>
            </a:r>
            <a:endParaRPr lang="en-US" dirty="0">
              <a:solidFill>
                <a:schemeClr val="bg1"/>
              </a:solidFill>
              <a:latin typeface="FreeSans" panose="020B0504020202020204" charset="0"/>
              <a:cs typeface="FreeSans" panose="020B0504020202020204" charset="0"/>
            </a:endParaRPr>
          </a:p>
        </p:txBody>
      </p:sp>
      <p:sp>
        <p:nvSpPr>
          <p:cNvPr id="6" name="Text Box 5"/>
          <p:cNvSpPr txBox="1"/>
          <p:nvPr/>
        </p:nvSpPr>
        <p:spPr>
          <a:xfrm>
            <a:off x="8376920" y="2837815"/>
            <a:ext cx="3272790" cy="119888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This allows users of the webpage to be able to still read the text and images while on a smaller device</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73710" y="149225"/>
            <a:ext cx="1124394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Home - Final Look</a:t>
            </a:r>
            <a:endParaRPr lang="en-US" sz="5400" dirty="0">
              <a:solidFill>
                <a:srgbClr val="EBCED5"/>
              </a:solidFill>
              <a:latin typeface="FreeSans" panose="020B0504020202020204" charset="0"/>
              <a:cs typeface="FreeSans" panose="020B0504020202020204" charset="0"/>
            </a:endParaRPr>
          </a:p>
        </p:txBody>
      </p:sp>
      <p:pic>
        <p:nvPicPr>
          <p:cNvPr id="7" name="Picture 6" descr="mobile_home"/>
          <p:cNvPicPr>
            <a:picLocks noChangeAspect="1"/>
          </p:cNvPicPr>
          <p:nvPr/>
        </p:nvPicPr>
        <p:blipFill>
          <a:blip r:embed="rId3"/>
          <a:srcRect b="49694"/>
          <a:stretch>
            <a:fillRect/>
          </a:stretch>
        </p:blipFill>
        <p:spPr>
          <a:xfrm>
            <a:off x="2741295" y="1231265"/>
            <a:ext cx="1652270" cy="4396105"/>
          </a:xfrm>
          <a:prstGeom prst="rect">
            <a:avLst/>
          </a:prstGeom>
        </p:spPr>
      </p:pic>
      <p:pic>
        <p:nvPicPr>
          <p:cNvPr id="8" name="Picture 7" descr="mobile_home"/>
          <p:cNvPicPr>
            <a:picLocks noChangeAspect="1"/>
          </p:cNvPicPr>
          <p:nvPr/>
        </p:nvPicPr>
        <p:blipFill>
          <a:blip r:embed="rId3"/>
          <a:srcRect t="51046"/>
          <a:stretch>
            <a:fillRect/>
          </a:stretch>
        </p:blipFill>
        <p:spPr>
          <a:xfrm>
            <a:off x="7603490" y="1290320"/>
            <a:ext cx="1652270" cy="427799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046480" y="149225"/>
            <a:ext cx="1009904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Top</a:t>
            </a:r>
            <a:endParaRPr lang="en-US" sz="5400" dirty="0">
              <a:solidFill>
                <a:srgbClr val="EBCED5"/>
              </a:solidFill>
              <a:latin typeface="FreeSans" panose="020B0504020202020204" charset="0"/>
              <a:cs typeface="FreeSans" panose="020B0504020202020204" charset="0"/>
            </a:endParaRPr>
          </a:p>
        </p:txBody>
      </p:sp>
      <p:pic>
        <p:nvPicPr>
          <p:cNvPr id="4" name="Picture 3" descr="mobile_classes_1"/>
          <p:cNvPicPr>
            <a:picLocks noChangeAspect="1"/>
          </p:cNvPicPr>
          <p:nvPr/>
        </p:nvPicPr>
        <p:blipFill>
          <a:blip r:embed="rId3"/>
          <a:stretch>
            <a:fillRect/>
          </a:stretch>
        </p:blipFill>
        <p:spPr>
          <a:xfrm>
            <a:off x="4660900" y="1351280"/>
            <a:ext cx="2870835" cy="4155440"/>
          </a:xfrm>
          <a:prstGeom prst="rect">
            <a:avLst/>
          </a:prstGeom>
        </p:spPr>
      </p:pic>
      <p:sp>
        <p:nvSpPr>
          <p:cNvPr id="6" name="Text Box 5"/>
          <p:cNvSpPr txBox="1"/>
          <p:nvPr/>
        </p:nvSpPr>
        <p:spPr>
          <a:xfrm>
            <a:off x="724535" y="2413635"/>
            <a:ext cx="3600450" cy="203009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With the top of the classes page, the image remains keeping 100% height of the page, however not all of the image width is shown.</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 text stays color the same percentage width and moves in. </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915670" y="149225"/>
            <a:ext cx="1045083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Services</a:t>
            </a:r>
            <a:endParaRPr lang="en-US" sz="5400" dirty="0">
              <a:solidFill>
                <a:srgbClr val="EBCED5"/>
              </a:solidFill>
              <a:latin typeface="FreeSans" panose="020B0504020202020204" charset="0"/>
              <a:cs typeface="FreeSans" panose="020B0504020202020204" charset="0"/>
            </a:endParaRPr>
          </a:p>
        </p:txBody>
      </p:sp>
      <p:pic>
        <p:nvPicPr>
          <p:cNvPr id="7" name="Picture 6"/>
          <p:cNvPicPr>
            <a:picLocks noChangeAspect="1"/>
          </p:cNvPicPr>
          <p:nvPr/>
        </p:nvPicPr>
        <p:blipFill>
          <a:blip r:embed="rId3"/>
          <a:stretch>
            <a:fillRect/>
          </a:stretch>
        </p:blipFill>
        <p:spPr>
          <a:xfrm>
            <a:off x="3671570" y="1487170"/>
            <a:ext cx="4938395" cy="3885565"/>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915670" y="149225"/>
            <a:ext cx="1045083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Services</a:t>
            </a:r>
            <a:endParaRPr lang="en-US" sz="5400" dirty="0">
              <a:solidFill>
                <a:srgbClr val="EBCED5"/>
              </a:solidFill>
              <a:latin typeface="FreeSans" panose="020B0504020202020204" charset="0"/>
              <a:cs typeface="FreeSans" panose="020B0504020202020204" charset="0"/>
            </a:endParaRPr>
          </a:p>
        </p:txBody>
      </p:sp>
      <p:pic>
        <p:nvPicPr>
          <p:cNvPr id="2" name="Picture 1"/>
          <p:cNvPicPr>
            <a:picLocks noChangeAspect="1"/>
          </p:cNvPicPr>
          <p:nvPr/>
        </p:nvPicPr>
        <p:blipFill>
          <a:blip r:embed="rId3"/>
          <a:stretch>
            <a:fillRect/>
          </a:stretch>
        </p:blipFill>
        <p:spPr>
          <a:xfrm>
            <a:off x="4757420" y="1317625"/>
            <a:ext cx="2677795" cy="4222750"/>
          </a:xfrm>
          <a:prstGeom prst="rect">
            <a:avLst/>
          </a:prstGeom>
        </p:spPr>
      </p:pic>
      <p:sp>
        <p:nvSpPr>
          <p:cNvPr id="4" name="Text Box 3"/>
          <p:cNvSpPr txBox="1"/>
          <p:nvPr/>
        </p:nvSpPr>
        <p:spPr>
          <a:xfrm>
            <a:off x="915670" y="2552065"/>
            <a:ext cx="3495675"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As the device gets smaller at different sizes the service boxes will change to different widths and take up more or less space depending on the size of the screen.</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20345" y="149225"/>
            <a:ext cx="117506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Timetables</a:t>
            </a:r>
            <a:endParaRPr lang="en-US" sz="5400" dirty="0">
              <a:solidFill>
                <a:srgbClr val="EBCED5"/>
              </a:solidFill>
              <a:latin typeface="FreeSans" panose="020B0504020202020204" charset="0"/>
              <a:cs typeface="FreeSans" panose="020B0504020202020204" charset="0"/>
            </a:endParaRPr>
          </a:p>
        </p:txBody>
      </p:sp>
      <p:pic>
        <p:nvPicPr>
          <p:cNvPr id="5" name="Picture 4"/>
          <p:cNvPicPr>
            <a:picLocks noChangeAspect="1"/>
          </p:cNvPicPr>
          <p:nvPr/>
        </p:nvPicPr>
        <p:blipFill>
          <a:blip r:embed="rId3"/>
          <a:stretch>
            <a:fillRect/>
          </a:stretch>
        </p:blipFill>
        <p:spPr>
          <a:xfrm>
            <a:off x="3862070" y="1238885"/>
            <a:ext cx="4467860" cy="438023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20345" y="149225"/>
            <a:ext cx="117506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Timetables</a:t>
            </a:r>
            <a:endParaRPr lang="en-US" sz="5400" dirty="0">
              <a:solidFill>
                <a:srgbClr val="EBCED5"/>
              </a:solidFill>
              <a:latin typeface="FreeSans" panose="020B0504020202020204" charset="0"/>
              <a:cs typeface="FreeSans" panose="020B0504020202020204" charset="0"/>
            </a:endParaRPr>
          </a:p>
        </p:txBody>
      </p:sp>
      <p:pic>
        <p:nvPicPr>
          <p:cNvPr id="2" name="Picture 1"/>
          <p:cNvPicPr>
            <a:picLocks noChangeAspect="1"/>
          </p:cNvPicPr>
          <p:nvPr/>
        </p:nvPicPr>
        <p:blipFill>
          <a:blip r:embed="rId3"/>
          <a:stretch>
            <a:fillRect/>
          </a:stretch>
        </p:blipFill>
        <p:spPr>
          <a:xfrm>
            <a:off x="4773295" y="1164590"/>
            <a:ext cx="2735580" cy="4528820"/>
          </a:xfrm>
          <a:prstGeom prst="rect">
            <a:avLst/>
          </a:prstGeom>
        </p:spPr>
      </p:pic>
      <p:sp>
        <p:nvSpPr>
          <p:cNvPr id="4" name="Text Box 3"/>
          <p:cNvSpPr txBox="1"/>
          <p:nvPr/>
        </p:nvSpPr>
        <p:spPr>
          <a:xfrm>
            <a:off x="915670" y="2552065"/>
            <a:ext cx="3495675" cy="147637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Just like with the services section the classes booking will shrink the size of each element to make them fit on the page and make it better for mobile users</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986280" y="149225"/>
            <a:ext cx="821944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Contact Us</a:t>
            </a:r>
            <a:endParaRPr lang="en-US" sz="5400" dirty="0">
              <a:solidFill>
                <a:srgbClr val="EBCED5"/>
              </a:solidFill>
              <a:latin typeface="FreeSans" panose="020B0504020202020204" charset="0"/>
              <a:cs typeface="FreeSans" panose="020B0504020202020204" charset="0"/>
            </a:endParaRPr>
          </a:p>
        </p:txBody>
      </p:sp>
      <p:pic>
        <p:nvPicPr>
          <p:cNvPr id="4" name="Picture 3" descr="mobile_contact_us "/>
          <p:cNvPicPr>
            <a:picLocks noChangeAspect="1"/>
          </p:cNvPicPr>
          <p:nvPr/>
        </p:nvPicPr>
        <p:blipFill>
          <a:blip r:embed="rId3"/>
          <a:srcRect t="7778" b="37222"/>
          <a:stretch>
            <a:fillRect/>
          </a:stretch>
        </p:blipFill>
        <p:spPr>
          <a:xfrm>
            <a:off x="4925060" y="1529715"/>
            <a:ext cx="2342515" cy="3771900"/>
          </a:xfrm>
          <a:prstGeom prst="rect">
            <a:avLst/>
          </a:prstGeom>
        </p:spPr>
      </p:pic>
      <p:sp>
        <p:nvSpPr>
          <p:cNvPr id="5" name="Text Box 4"/>
          <p:cNvSpPr txBox="1"/>
          <p:nvPr/>
        </p:nvSpPr>
        <p:spPr>
          <a:xfrm>
            <a:off x="532130" y="1685925"/>
            <a:ext cx="3876675" cy="147637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contact form changes the image from the side to the top, this allows the image to still be viewed.</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Project</a:t>
            </a:r>
            <a:endParaRPr lang="en-US" sz="8800" dirty="0">
              <a:solidFill>
                <a:srgbClr val="EBCED5"/>
              </a:solidFill>
              <a:latin typeface="FreeSans" panose="020B0504020202020204" charset="0"/>
              <a:cs typeface="FreeSans" panose="020B0504020202020204" charset="0"/>
            </a:endParaRPr>
          </a:p>
          <a:p>
            <a:pPr algn="l">
              <a:lnSpc>
                <a:spcPct val="100000"/>
              </a:lnSpc>
            </a:pPr>
            <a:r>
              <a:rPr lang="en-US" sz="8800" dirty="0">
                <a:solidFill>
                  <a:srgbClr val="EBCED5"/>
                </a:solidFill>
                <a:latin typeface="FreeSans" panose="020B0504020202020204" charset="0"/>
                <a:cs typeface="FreeSans" panose="020B0504020202020204" charset="0"/>
              </a:rPr>
              <a:t>Proposal</a:t>
            </a:r>
            <a:endParaRPr lang="en-US" sz="8800" dirty="0">
              <a:solidFill>
                <a:srgbClr val="EBCED5"/>
              </a:solidFill>
              <a:latin typeface="FreeSans" panose="020B0504020202020204" charset="0"/>
              <a:cs typeface="FreeSans" panose="020B050402020202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endParaRPr lang="en-US" sz="3600" dirty="0">
              <a:solidFill>
                <a:srgbClr val="EBCED5"/>
              </a:solidFill>
              <a:latin typeface="FreeSans" panose="020B0504020202020204" charset="0"/>
              <a:cs typeface="FreeSans" panose="020B0504020202020204" charset="0"/>
              <a:sym typeface="+mn-ea"/>
            </a:endParaRPr>
          </a:p>
        </p:txBody>
      </p:sp>
      <p:sp>
        <p:nvSpPr>
          <p:cNvPr id="4" name="Text Box 3"/>
          <p:cNvSpPr txBox="1"/>
          <p:nvPr/>
        </p:nvSpPr>
        <p:spPr>
          <a:xfrm>
            <a:off x="640080" y="2276475"/>
            <a:ext cx="11001375" cy="230695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content management system will only be able to be used by an admin user, to do this they have to log into an admin account that is accessed the same way people can log into their accounts.</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When in the admin account they can access a form of the website in which all text parts when hovered over can be edited, this means that it is easy to be able to change the content.</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However for bigger edits like adding/removing services or booking dates or even images to the slider can be changed using a more complex content management system.</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endParaRPr lang="en-US" sz="3600" dirty="0">
              <a:solidFill>
                <a:srgbClr val="EBCED5"/>
              </a:solidFill>
              <a:latin typeface="FreeSans" panose="020B0504020202020204" charset="0"/>
              <a:cs typeface="FreeSans" panose="020B0504020202020204" charset="0"/>
              <a:sym typeface="+mn-ea"/>
            </a:endParaRPr>
          </a:p>
        </p:txBody>
      </p:sp>
      <p:pic>
        <p:nvPicPr>
          <p:cNvPr id="2" name="Picture 1" descr="edit_text"/>
          <p:cNvPicPr>
            <a:picLocks noChangeAspect="1"/>
          </p:cNvPicPr>
          <p:nvPr/>
        </p:nvPicPr>
        <p:blipFill>
          <a:blip r:embed="rId3"/>
          <a:stretch>
            <a:fillRect/>
          </a:stretch>
        </p:blipFill>
        <p:spPr>
          <a:xfrm>
            <a:off x="2852420" y="2671445"/>
            <a:ext cx="6830060" cy="1991995"/>
          </a:xfrm>
          <a:prstGeom prst="rect">
            <a:avLst/>
          </a:prstGeom>
        </p:spPr>
      </p:pic>
      <p:sp>
        <p:nvSpPr>
          <p:cNvPr id="5" name="Text Box 4"/>
          <p:cNvSpPr txBox="1"/>
          <p:nvPr/>
        </p:nvSpPr>
        <p:spPr>
          <a:xfrm>
            <a:off x="1292225" y="1228725"/>
            <a:ext cx="9606915" cy="92202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As you can see here as the cursor hovers over some text, a box will go over the text to edit it and an icon will appear at the bottom right to show it can be edited, by tapping on it a text area will come up where an admin can edit the text</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endParaRPr lang="en-US" sz="3600" dirty="0">
              <a:solidFill>
                <a:srgbClr val="EBCED5"/>
              </a:solidFill>
              <a:latin typeface="FreeSans" panose="020B0504020202020204" charset="0"/>
              <a:cs typeface="FreeSans" panose="020B0504020202020204" charset="0"/>
              <a:sym typeface="+mn-ea"/>
            </a:endParaRPr>
          </a:p>
        </p:txBody>
      </p:sp>
      <p:pic>
        <p:nvPicPr>
          <p:cNvPr id="7" name="Picture 6" descr="content_control"/>
          <p:cNvPicPr>
            <a:picLocks noChangeAspect="1"/>
          </p:cNvPicPr>
          <p:nvPr/>
        </p:nvPicPr>
        <p:blipFill>
          <a:blip r:embed="rId3"/>
          <a:stretch>
            <a:fillRect/>
          </a:stretch>
        </p:blipFill>
        <p:spPr>
          <a:xfrm>
            <a:off x="2895600" y="1858645"/>
            <a:ext cx="6400800" cy="3171825"/>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endParaRPr lang="en-US" sz="3600" dirty="0">
              <a:solidFill>
                <a:srgbClr val="EBCED5"/>
              </a:solidFill>
              <a:latin typeface="FreeSans" panose="020B0504020202020204" charset="0"/>
              <a:cs typeface="FreeSans" panose="020B0504020202020204" charset="0"/>
              <a:sym typeface="+mn-ea"/>
            </a:endParaRPr>
          </a:p>
        </p:txBody>
      </p:sp>
      <p:pic>
        <p:nvPicPr>
          <p:cNvPr id="2" name="Picture 1" descr="paragraph_edit"/>
          <p:cNvPicPr>
            <a:picLocks noChangeAspect="1"/>
          </p:cNvPicPr>
          <p:nvPr/>
        </p:nvPicPr>
        <p:blipFill>
          <a:blip r:embed="rId3"/>
          <a:stretch>
            <a:fillRect/>
          </a:stretch>
        </p:blipFill>
        <p:spPr>
          <a:xfrm>
            <a:off x="3142615" y="1979930"/>
            <a:ext cx="5905500" cy="2926715"/>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Technical</a:t>
            </a:r>
            <a:endParaRPr lang="en-US" sz="8800" dirty="0">
              <a:solidFill>
                <a:srgbClr val="EBCED5"/>
              </a:solidFill>
              <a:latin typeface="FreeSans" panose="020B0504020202020204" charset="0"/>
              <a:cs typeface="FreeSans" panose="020B0504020202020204" charset="0"/>
            </a:endParaRPr>
          </a:p>
          <a:p>
            <a:pPr algn="l">
              <a:lnSpc>
                <a:spcPct val="100000"/>
              </a:lnSpc>
            </a:pPr>
            <a:r>
              <a:rPr lang="en-US" sz="8800" dirty="0">
                <a:solidFill>
                  <a:srgbClr val="EBCED5"/>
                </a:solidFill>
                <a:latin typeface="FreeSans" panose="020B0504020202020204" charset="0"/>
                <a:cs typeface="FreeSans" panose="020B0504020202020204" charset="0"/>
              </a:rPr>
              <a:t>Details</a:t>
            </a:r>
            <a:endParaRPr lang="en-US" sz="8800" dirty="0">
              <a:solidFill>
                <a:srgbClr val="EBCED5"/>
              </a:solidFill>
              <a:latin typeface="FreeSans" panose="020B0504020202020204" charset="0"/>
              <a:cs typeface="FreeSans" panose="020B05040202020202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Legal Requirements</a:t>
            </a:r>
            <a:endParaRPr lang="en-US" sz="5400" dirty="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0"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Timeframe for Website</a:t>
            </a:r>
            <a:endParaRPr lang="en-US" sz="5400" dirty="0">
              <a:solidFill>
                <a:srgbClr val="EBCED5"/>
              </a:solidFill>
              <a:latin typeface="FreeSans" panose="020B0504020202020204" charset="0"/>
              <a:cs typeface="FreeSans" panose="020B0504020202020204" charset="0"/>
            </a:endParaRPr>
          </a:p>
        </p:txBody>
      </p:sp>
      <p:graphicFrame>
        <p:nvGraphicFramePr>
          <p:cNvPr id="7" name="Diagram 7"/>
          <p:cNvGraphicFramePr/>
          <p:nvPr/>
        </p:nvGraphicFramePr>
        <p:xfrm>
          <a:off x="3352800" y="1828800"/>
          <a:ext cx="54864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Pricing</a:t>
            </a:r>
            <a:endParaRPr lang="en-US" sz="5400" dirty="0">
              <a:solidFill>
                <a:srgbClr val="EBCED5"/>
              </a:solidFill>
              <a:latin typeface="FreeSans" panose="020B0504020202020204" charset="0"/>
              <a:cs typeface="FreeSans" panose="020B0504020202020204" charset="0"/>
            </a:endParaRPr>
          </a:p>
        </p:txBody>
      </p:sp>
      <p:graphicFrame>
        <p:nvGraphicFramePr>
          <p:cNvPr id="4" name="Table 3"/>
          <p:cNvGraphicFramePr/>
          <p:nvPr/>
        </p:nvGraphicFramePr>
        <p:xfrm>
          <a:off x="1873885" y="2286000"/>
          <a:ext cx="8534400" cy="2621280"/>
        </p:xfrm>
        <a:graphic>
          <a:graphicData uri="http://schemas.openxmlformats.org/drawingml/2006/table">
            <a:tbl>
              <a:tblPr firstRow="1">
                <a:tableStyleId>{775DCB02-9BB8-47FD-8907-85C794F793BA}</a:tableStyleId>
              </a:tblPr>
              <a:tblGrid>
                <a:gridCol w="4267200"/>
                <a:gridCol w="4267200"/>
              </a:tblGrid>
              <a:tr h="381000">
                <a:tc>
                  <a:txBody>
                    <a:bodyPr/>
                    <a:lstStyle/>
                    <a:p>
                      <a:pPr>
                        <a:buNone/>
                      </a:pPr>
                      <a:r>
                        <a:rPr lang="en-US" sz="2400" dirty="0">
                          <a:solidFill>
                            <a:srgbClr val="EBCED5"/>
                          </a:solidFill>
                          <a:latin typeface="FreeSans" panose="020B0504020202020204" charset="0"/>
                          <a:cs typeface="FreeSans" panose="020B0504020202020204" charset="0"/>
                        </a:rPr>
                        <a:t>Name of cost</a:t>
                      </a:r>
                      <a:endParaRPr lang="en-US" sz="2400" dirty="0">
                        <a:solidFill>
                          <a:srgbClr val="EBCED5"/>
                        </a:solidFill>
                        <a:latin typeface="FreeSans" panose="020B0504020202020204" charset="0"/>
                        <a:cs typeface="FreeSans" panose="020B0504020202020204" charset="0"/>
                      </a:endParaRPr>
                    </a:p>
                  </a:txBody>
                  <a:tcPr/>
                </a:tc>
                <a:tc>
                  <a:txBody>
                    <a:bodyPr/>
                    <a:lstStyle/>
                    <a:p>
                      <a:pPr>
                        <a:buNone/>
                      </a:pPr>
                      <a:r>
                        <a:rPr lang="en-US" sz="2400" dirty="0">
                          <a:solidFill>
                            <a:srgbClr val="EBCED5"/>
                          </a:solidFill>
                          <a:latin typeface="FreeSans" panose="020B0504020202020204" charset="0"/>
                          <a:cs typeface="FreeSans" panose="020B0504020202020204" charset="0"/>
                        </a:rPr>
                        <a:t>Price</a:t>
                      </a:r>
                      <a:endParaRPr lang="en-US" sz="2400" dirty="0">
                        <a:solidFill>
                          <a:srgbClr val="EBCED5"/>
                        </a:solidFill>
                        <a:latin typeface="FreeSans" panose="020B0504020202020204" charset="0"/>
                        <a:cs typeface="FreeSans" panose="020B0504020202020204" charset="0"/>
                      </a:endParaRPr>
                    </a:p>
                  </a:txBody>
                  <a:tcPr/>
                </a:tc>
              </a:tr>
              <a:tr h="381000">
                <a:tc>
                  <a:txBody>
                    <a:bodyPr/>
                    <a:lstStyle/>
                    <a:p>
                      <a:pPr>
                        <a:buNone/>
                      </a:pPr>
                      <a:r>
                        <a:rPr lang="en-US" dirty="0">
                          <a:solidFill>
                            <a:schemeClr val="bg1"/>
                          </a:solidFill>
                          <a:latin typeface="FreeSans" panose="020B0504020202020204" charset="0"/>
                          <a:cs typeface="FreeSans" panose="020B0504020202020204" charset="0"/>
                        </a:rPr>
                        <a:t>Web Hosting</a:t>
                      </a:r>
                      <a:endParaRPr lang="en-US" dirty="0">
                        <a:solidFill>
                          <a:schemeClr val="bg1"/>
                        </a:solidFill>
                        <a:latin typeface="FreeSans" panose="020B0504020202020204" charset="0"/>
                        <a:cs typeface="FreeSans" panose="020B0504020202020204" charset="0"/>
                      </a:endParaRPr>
                    </a:p>
                  </a:txBody>
                  <a:tcPr/>
                </a:tc>
                <a:tc>
                  <a:txBody>
                    <a:bodyPr/>
                    <a:lstStyle/>
                    <a:p>
                      <a:pPr>
                        <a:buNone/>
                      </a:pPr>
                      <a:r>
                        <a:rPr lang="en-US" dirty="0">
                          <a:solidFill>
                            <a:schemeClr val="bg1"/>
                          </a:solidFill>
                          <a:latin typeface="FreeSans" panose="020B0504020202020204" charset="0"/>
                          <a:cs typeface="FreeSans" panose="020B0504020202020204" charset="0"/>
                        </a:rPr>
                        <a:t>£20 a month / £240 a year</a:t>
                      </a:r>
                      <a:endParaRPr lang="en-US" dirty="0">
                        <a:solidFill>
                          <a:schemeClr val="bg1"/>
                        </a:solidFill>
                        <a:latin typeface="FreeSans" panose="020B0504020202020204" charset="0"/>
                        <a:cs typeface="FreeSans" panose="020B0504020202020204" charset="0"/>
                      </a:endParaRPr>
                    </a:p>
                  </a:txBody>
                  <a:tcPr/>
                </a:tc>
              </a:tr>
              <a:tr h="381000">
                <a:tc>
                  <a:txBody>
                    <a:bodyPr/>
                    <a:lstStyle/>
                    <a:p>
                      <a:pPr>
                        <a:buNone/>
                      </a:pPr>
                      <a:r>
                        <a:rPr lang="en-US" dirty="0">
                          <a:solidFill>
                            <a:schemeClr val="bg1"/>
                          </a:solidFill>
                          <a:latin typeface="FreeSans" panose="020B0504020202020204" charset="0"/>
                          <a:cs typeface="FreeSans" panose="020B0504020202020204" charset="0"/>
                        </a:rPr>
                        <a:t>Domain Name</a:t>
                      </a:r>
                      <a:endParaRPr lang="en-US" dirty="0">
                        <a:solidFill>
                          <a:schemeClr val="bg1"/>
                        </a:solidFill>
                        <a:latin typeface="FreeSans" panose="020B0504020202020204" charset="0"/>
                        <a:cs typeface="FreeSans" panose="020B0504020202020204" charset="0"/>
                      </a:endParaRPr>
                    </a:p>
                  </a:txBody>
                  <a:tcPr/>
                </a:tc>
                <a:tc>
                  <a:txBody>
                    <a:bodyPr/>
                    <a:lstStyle/>
                    <a:p>
                      <a:pPr>
                        <a:buNone/>
                      </a:pPr>
                      <a:r>
                        <a:rPr lang="en-US" dirty="0">
                          <a:solidFill>
                            <a:schemeClr val="bg1"/>
                          </a:solidFill>
                          <a:latin typeface="FreeSans" panose="020B0504020202020204" charset="0"/>
                          <a:cs typeface="FreeSans" panose="020B0504020202020204" charset="0"/>
                        </a:rPr>
                        <a:t>£10 a year</a:t>
                      </a:r>
                      <a:endParaRPr lang="en-US" dirty="0">
                        <a:solidFill>
                          <a:schemeClr val="bg1"/>
                        </a:solidFill>
                        <a:latin typeface="FreeSans" panose="020B0504020202020204" charset="0"/>
                        <a:cs typeface="FreeSans" panose="020B0504020202020204" charset="0"/>
                      </a:endParaRPr>
                    </a:p>
                  </a:txBody>
                  <a:tcPr/>
                </a:tc>
              </a:tr>
              <a:tr h="381000">
                <a:tc>
                  <a:txBody>
                    <a:bodyPr/>
                    <a:lstStyle/>
                    <a:p>
                      <a:pPr>
                        <a:buNone/>
                      </a:pPr>
                      <a:r>
                        <a:rPr lang="en-US" dirty="0">
                          <a:solidFill>
                            <a:schemeClr val="bg1"/>
                          </a:solidFill>
                          <a:latin typeface="FreeSans" panose="020B0504020202020204" charset="0"/>
                          <a:cs typeface="FreeSans" panose="020B0504020202020204" charset="0"/>
                        </a:rPr>
                        <a:t>Website Development</a:t>
                      </a:r>
                      <a:endParaRPr lang="en-US" dirty="0">
                        <a:solidFill>
                          <a:schemeClr val="bg1"/>
                        </a:solidFill>
                        <a:latin typeface="FreeSans" panose="020B0504020202020204" charset="0"/>
                        <a:cs typeface="FreeSans" panose="020B0504020202020204" charset="0"/>
                      </a:endParaRPr>
                    </a:p>
                  </a:txBody>
                  <a:tcPr/>
                </a:tc>
                <a:tc>
                  <a:txBody>
                    <a:bodyPr/>
                    <a:lstStyle/>
                    <a:p>
                      <a:pPr>
                        <a:buNone/>
                      </a:pPr>
                      <a:r>
                        <a:rPr lang="en-US" dirty="0">
                          <a:solidFill>
                            <a:schemeClr val="bg1"/>
                          </a:solidFill>
                          <a:latin typeface="FreeSans" panose="020B0504020202020204" charset="0"/>
                          <a:cs typeface="FreeSans" panose="020B0504020202020204" charset="0"/>
                        </a:rPr>
                        <a:t>£7,500</a:t>
                      </a:r>
                      <a:endParaRPr lang="en-US" dirty="0">
                        <a:solidFill>
                          <a:schemeClr val="bg1"/>
                        </a:solidFill>
                        <a:latin typeface="FreeSans" panose="020B0504020202020204" charset="0"/>
                        <a:cs typeface="FreeSans" panose="020B0504020202020204" charset="0"/>
                      </a:endParaRPr>
                    </a:p>
                  </a:txBody>
                  <a:tcPr/>
                </a:tc>
              </a:tr>
              <a:tr h="381000">
                <a:tc>
                  <a:txBody>
                    <a:bodyPr/>
                    <a:lstStyle/>
                    <a:p>
                      <a:pPr>
                        <a:buNone/>
                      </a:pPr>
                      <a:r>
                        <a:rPr lang="en-US" dirty="0">
                          <a:solidFill>
                            <a:schemeClr val="bg1"/>
                          </a:solidFill>
                          <a:latin typeface="FreeSans" panose="020B0504020202020204" charset="0"/>
                          <a:cs typeface="FreeSans" panose="020B0504020202020204" charset="0"/>
                        </a:rPr>
                        <a:t>Ongoing Maintenance (12 months)</a:t>
                      </a:r>
                      <a:endParaRPr lang="en-US" dirty="0">
                        <a:solidFill>
                          <a:schemeClr val="bg1"/>
                        </a:solidFill>
                        <a:latin typeface="FreeSans" panose="020B0504020202020204" charset="0"/>
                        <a:cs typeface="FreeSans" panose="020B0504020202020204" charset="0"/>
                      </a:endParaRPr>
                    </a:p>
                  </a:txBody>
                  <a:tcPr/>
                </a:tc>
                <a:tc>
                  <a:txBody>
                    <a:bodyPr/>
                    <a:lstStyle/>
                    <a:p>
                      <a:pPr>
                        <a:buNone/>
                      </a:pPr>
                      <a:r>
                        <a:rPr lang="en-US" dirty="0">
                          <a:solidFill>
                            <a:schemeClr val="bg1"/>
                          </a:solidFill>
                          <a:latin typeface="FreeSans" panose="020B0504020202020204" charset="0"/>
                          <a:cs typeface="FreeSans" panose="020B0504020202020204" charset="0"/>
                        </a:rPr>
                        <a:t>Free first year, £100 for each occurrence</a:t>
                      </a:r>
                      <a:endParaRPr lang="en-US" dirty="0">
                        <a:solidFill>
                          <a:schemeClr val="bg1"/>
                        </a:solidFill>
                        <a:latin typeface="FreeSans" panose="020B0504020202020204" charset="0"/>
                        <a:cs typeface="FreeSans" panose="020B0504020202020204" charset="0"/>
                      </a:endParaRPr>
                    </a:p>
                  </a:txBody>
                  <a:tcPr/>
                </a:tc>
              </a:tr>
              <a:tr h="381000">
                <a:tc>
                  <a:txBody>
                    <a:bodyPr/>
                    <a:lstStyle/>
                    <a:p>
                      <a:pPr>
                        <a:buNone/>
                      </a:pPr>
                      <a:r>
                        <a:rPr lang="en-US" b="1" dirty="0">
                          <a:solidFill>
                            <a:srgbClr val="EBCED5"/>
                          </a:solidFill>
                          <a:latin typeface="FreeSans" panose="020B0504020202020204" charset="0"/>
                          <a:cs typeface="FreeSans" panose="020B0504020202020204" charset="0"/>
                        </a:rPr>
                        <a:t>Total</a:t>
                      </a:r>
                      <a:endParaRPr lang="en-US" b="1" dirty="0">
                        <a:solidFill>
                          <a:srgbClr val="EBCED5"/>
                        </a:solidFill>
                        <a:latin typeface="FreeSans" panose="020B0504020202020204" charset="0"/>
                        <a:cs typeface="FreeSans" panose="020B0504020202020204" charset="0"/>
                      </a:endParaRPr>
                    </a:p>
                  </a:txBody>
                  <a:tcPr/>
                </a:tc>
                <a:tc>
                  <a:txBody>
                    <a:bodyPr/>
                    <a:lstStyle/>
                    <a:p>
                      <a:pPr>
                        <a:buNone/>
                      </a:pPr>
                      <a:r>
                        <a:rPr lang="en-US" b="1" dirty="0">
                          <a:solidFill>
                            <a:srgbClr val="EBCED5"/>
                          </a:solidFill>
                          <a:latin typeface="FreeSans" panose="020B0504020202020204" charset="0"/>
                          <a:cs typeface="FreeSans" panose="020B0504020202020204" charset="0"/>
                        </a:rPr>
                        <a:t>1st year - £7,750 - 2nd - £350 (Full maintenance) £250 (No maintenance)</a:t>
                      </a:r>
                      <a:endParaRPr lang="en-US" b="1" dirty="0">
                        <a:solidFill>
                          <a:srgbClr val="EBCED5"/>
                        </a:solidFill>
                        <a:latin typeface="FreeSans" panose="020B0504020202020204" charset="0"/>
                        <a:cs typeface="FreeSans" panose="020B0504020202020204" charset="0"/>
                      </a:endParaRPr>
                    </a:p>
                  </a:txBody>
                  <a:tcPr/>
                </a:tc>
              </a:tr>
            </a:tbl>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Questions</a:t>
            </a:r>
            <a:endParaRPr lang="en-US" sz="8800" dirty="0">
              <a:solidFill>
                <a:srgbClr val="EBCED5"/>
              </a:solidFill>
              <a:latin typeface="FreeSans" panose="020B0504020202020204" charset="0"/>
              <a:cs typeface="FreeSans" panose="020B05040202020202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References</a:t>
            </a:r>
            <a:endParaRPr lang="en-US" sz="8800" dirty="0">
              <a:solidFill>
                <a:srgbClr val="EBCED5"/>
              </a:solidFill>
              <a:latin typeface="FreeSans" panose="020B0504020202020204" charset="0"/>
              <a:cs typeface="FreeSans" panose="020B05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indent="0" algn="ctr">
              <a:buFont typeface="Arial" panose="02080604020202020204" pitchFamily="34" charset="0"/>
              <a:buNone/>
            </a:pPr>
            <a:r>
              <a:rPr lang="en-US" sz="5400" dirty="0">
                <a:solidFill>
                  <a:srgbClr val="EBCED5"/>
                </a:solidFill>
                <a:latin typeface="FreeSans" panose="020B0504020202020204" charset="0"/>
                <a:cs typeface="FreeSans" panose="020B0504020202020204" charset="0"/>
                <a:sym typeface="+mn-ea"/>
              </a:rPr>
              <a:t>Target Audience</a:t>
            </a:r>
            <a:endParaRPr lang="en-US" sz="5400" dirty="0">
              <a:solidFill>
                <a:srgbClr val="EBCED5"/>
              </a:solidFill>
              <a:latin typeface="FreeSans" panose="020B0504020202020204" charset="0"/>
              <a:cs typeface="FreeSans" panose="020B0504020202020204" charset="0"/>
              <a:sym typeface="+mn-ea"/>
            </a:endParaRPr>
          </a:p>
        </p:txBody>
      </p:sp>
      <p:sp>
        <p:nvSpPr>
          <p:cNvPr id="2" name="Text Box 1"/>
          <p:cNvSpPr txBox="1"/>
          <p:nvPr/>
        </p:nvSpPr>
        <p:spPr>
          <a:xfrm>
            <a:off x="492125" y="1194435"/>
            <a:ext cx="11297920" cy="3785652"/>
          </a:xfrm>
          <a:prstGeom prst="rect">
            <a:avLst/>
          </a:prstGeom>
          <a:noFill/>
        </p:spPr>
        <p:txBody>
          <a:bodyPr wrap="square" rtlCol="0">
            <a:spAutoFit/>
          </a:bodyPr>
          <a:lstStyle/>
          <a:p>
            <a:pPr algn="l"/>
            <a:r>
              <a:rPr lang="en-US" sz="2400" dirty="0">
                <a:solidFill>
                  <a:schemeClr val="bg1"/>
                </a:solidFill>
                <a:latin typeface="FreeSans" panose="020B0504020202020204" charset="0"/>
                <a:cs typeface="FreeSans" panose="020B0504020202020204" charset="0"/>
              </a:rPr>
              <a:t>1 STEP are a premium contemporary dance studio offering a tuition and training in traditional </a:t>
            </a:r>
            <a:r>
              <a:rPr lang="en-GB" sz="2400" dirty="0">
                <a:solidFill>
                  <a:schemeClr val="bg1"/>
                </a:solidFill>
                <a:latin typeface="FreeSans" panose="020B0504020202020204" charset="0"/>
                <a:cs typeface="FreeSans" panose="020B0504020202020204" charset="0"/>
              </a:rPr>
              <a:t>ballet</a:t>
            </a:r>
            <a:r>
              <a:rPr lang="en-US" sz="2400" dirty="0">
                <a:solidFill>
                  <a:schemeClr val="bg1"/>
                </a:solidFill>
                <a:latin typeface="FreeSans" panose="020B0504020202020204" charset="0"/>
                <a:cs typeface="FreeSans" panose="020B0504020202020204" charset="0"/>
              </a:rPr>
              <a:t> and abstract dance.</a:t>
            </a:r>
            <a:endParaRPr lang="en-US" sz="2400" dirty="0">
              <a:solidFill>
                <a:schemeClr val="bg1"/>
              </a:solidFill>
              <a:latin typeface="FreeSans" panose="020B0504020202020204" charset="0"/>
              <a:cs typeface="FreeSans" panose="020B0504020202020204" charset="0"/>
            </a:endParaRPr>
          </a:p>
          <a:p>
            <a:pPr algn="l"/>
            <a:endParaRPr lang="en-US" sz="2400" dirty="0">
              <a:solidFill>
                <a:schemeClr val="bg1"/>
              </a:solidFill>
              <a:latin typeface="FreeSans" panose="020B0504020202020204" charset="0"/>
              <a:cs typeface="FreeSans" panose="020B0504020202020204" charset="0"/>
            </a:endParaRPr>
          </a:p>
          <a:p>
            <a:pPr algn="l"/>
            <a:r>
              <a:rPr lang="en-US" sz="2400" dirty="0">
                <a:solidFill>
                  <a:schemeClr val="bg1"/>
                </a:solidFill>
                <a:latin typeface="FreeSans" panose="020B0504020202020204" charset="0"/>
                <a:cs typeface="FreeSans" panose="020B0504020202020204" charset="0"/>
              </a:rPr>
              <a:t>1 STEP offers daily classes, as well as owning a dance studio that individuals and groups can also hire.</a:t>
            </a:r>
            <a:endParaRPr lang="en-US" sz="2400" dirty="0">
              <a:solidFill>
                <a:schemeClr val="bg1"/>
              </a:solidFill>
              <a:latin typeface="FreeSans" panose="020B0504020202020204" charset="0"/>
              <a:cs typeface="FreeSans" panose="020B0504020202020204" charset="0"/>
            </a:endParaRPr>
          </a:p>
          <a:p>
            <a:pPr algn="l"/>
            <a:endParaRPr lang="en-US" sz="2400" dirty="0">
              <a:solidFill>
                <a:schemeClr val="bg1"/>
              </a:solidFill>
              <a:latin typeface="FreeSans" panose="020B0504020202020204" charset="0"/>
              <a:cs typeface="FreeSans" panose="020B0504020202020204" charset="0"/>
            </a:endParaRPr>
          </a:p>
          <a:p>
            <a:pPr algn="l"/>
            <a:r>
              <a:rPr lang="en-US" sz="2400" dirty="0">
                <a:solidFill>
                  <a:schemeClr val="bg1"/>
                </a:solidFill>
                <a:latin typeface="FreeSans" panose="020B0504020202020204" charset="0"/>
                <a:cs typeface="FreeSans" panose="020B0504020202020204" charset="0"/>
              </a:rPr>
              <a:t>Because of this most of the websites main visitors tend ot be professionals; guest shows and groups.</a:t>
            </a:r>
            <a:endParaRPr lang="en-US" sz="2400" dirty="0">
              <a:solidFill>
                <a:schemeClr val="bg1"/>
              </a:solidFill>
              <a:latin typeface="FreeSans" panose="020B0504020202020204" charset="0"/>
              <a:cs typeface="FreeSans" panose="020B0504020202020204" charset="0"/>
            </a:endParaRPr>
          </a:p>
          <a:p>
            <a:pPr algn="l"/>
            <a:endParaRPr lang="en-US" sz="2400" dirty="0">
              <a:solidFill>
                <a:schemeClr val="bg1"/>
              </a:solidFill>
              <a:latin typeface="FreeSans" panose="020B0504020202020204" charset="0"/>
              <a:cs typeface="FreeSans" panose="020B0504020202020204" charset="0"/>
            </a:endParaRPr>
          </a:p>
          <a:p>
            <a:pPr algn="l"/>
            <a:r>
              <a:rPr lang="en-US" sz="2400" dirty="0">
                <a:solidFill>
                  <a:schemeClr val="bg1"/>
                </a:solidFill>
                <a:latin typeface="FreeSans" panose="020B0504020202020204" charset="0"/>
                <a:cs typeface="FreeSans" panose="020B0504020202020204" charset="0"/>
              </a:rPr>
              <a:t>The company do market themselves as a high-end brand, and provides leading facilities.</a:t>
            </a:r>
            <a:endParaRPr lang="en-US" sz="2400"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2" name="Text Box 1"/>
          <p:cNvSpPr txBox="1"/>
          <p:nvPr/>
        </p:nvSpPr>
        <p:spPr>
          <a:xfrm>
            <a:off x="337820" y="515620"/>
            <a:ext cx="11525885" cy="5078313"/>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O’Reilly, T. (2007) What is Web 2.0: Design Patterns and Business Models for the Next Generation of Software [online].  SSRN: O'Reilly Media, Inc. [Accessed 18 11 2022].</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Rutter, R. et al. (2006) Web accessibility web standards and regulatory compliance. Berkeley, CA: Apress. [Accessed 18 11 2022]. </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 Tools and Techniques (2017) w3.org [online]. 15 May. Available from: https://www.w3.org/WAI/people-use-web/tools-techniques [Accessed 20 11 2022].</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Hilar Petersen. (2016) </a:t>
            </a:r>
            <a:r>
              <a:rPr lang="en-GB" dirty="0">
                <a:solidFill>
                  <a:schemeClr val="bg1"/>
                </a:solidFill>
                <a:latin typeface="FreeSans" panose="020B0504020202020204" charset="0"/>
                <a:cs typeface="FreeSans" panose="020B0504020202020204" charset="0"/>
              </a:rPr>
              <a:t>From Static and Dynamic Websites to Static Site Generators</a:t>
            </a:r>
            <a:r>
              <a:rPr lang="en-US" dirty="0">
                <a:solidFill>
                  <a:schemeClr val="bg1"/>
                </a:solidFill>
                <a:latin typeface="FreeSans" panose="020B0504020202020204" charset="0"/>
                <a:cs typeface="FreeSans" panose="020B0504020202020204" charset="0"/>
              </a:rPr>
              <a:t>. [online]. [Accessed 22 11 2022]. </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Sarah Lewithwaite. (2014) </a:t>
            </a:r>
            <a:r>
              <a:rPr lang="en-GB" dirty="0">
                <a:solidFill>
                  <a:schemeClr val="bg1"/>
                </a:solidFill>
                <a:latin typeface="FreeSans" panose="020B0504020202020204" charset="0"/>
                <a:cs typeface="FreeSans" panose="020B0504020202020204" charset="0"/>
              </a:rPr>
              <a:t>Web accessibility standards and disability: developing critical perspectives on accessibility [online].  [Accessed 22 11 2022]</a:t>
            </a:r>
            <a:endParaRPr lang="en-GB" dirty="0">
              <a:solidFill>
                <a:schemeClr val="bg1"/>
              </a:solidFill>
              <a:latin typeface="FreeSans" panose="020B0504020202020204" charset="0"/>
              <a:cs typeface="FreeSans" panose="020B0504020202020204" charset="0"/>
            </a:endParaRPr>
          </a:p>
          <a:p>
            <a:endParaRPr lang="en-GB" dirty="0">
              <a:solidFill>
                <a:schemeClr val="bg1"/>
              </a:solidFill>
              <a:latin typeface="FreeSans" panose="020B0504020202020204" charset="0"/>
              <a:cs typeface="FreeSans" panose="020B0504020202020204" charset="0"/>
            </a:endParaRPr>
          </a:p>
          <a:p>
            <a:r>
              <a:rPr lang="en-GB" dirty="0">
                <a:solidFill>
                  <a:schemeClr val="bg1"/>
                </a:solidFill>
                <a:latin typeface="FreeSans" panose="020B0504020202020204" charset="0"/>
                <a:cs typeface="FreeSans" panose="020B0504020202020204" charset="0"/>
              </a:rPr>
              <a:t>Daniel </a:t>
            </a:r>
            <a:r>
              <a:rPr lang="en-GB" dirty="0" err="1">
                <a:solidFill>
                  <a:schemeClr val="bg1"/>
                </a:solidFill>
                <a:latin typeface="FreeSans" panose="020B0504020202020204" charset="0"/>
                <a:cs typeface="FreeSans" panose="020B0504020202020204" charset="0"/>
              </a:rPr>
              <a:t>Keysers</a:t>
            </a:r>
            <a:r>
              <a:rPr lang="en-GB" dirty="0">
                <a:solidFill>
                  <a:schemeClr val="bg1"/>
                </a:solidFill>
                <a:latin typeface="FreeSans" panose="020B0504020202020204" charset="0"/>
                <a:cs typeface="FreeSans" panose="020B0504020202020204" charset="0"/>
              </a:rPr>
              <a:t>, Marius </a:t>
            </a:r>
            <a:r>
              <a:rPr lang="en-GB" dirty="0" err="1">
                <a:solidFill>
                  <a:schemeClr val="bg1"/>
                </a:solidFill>
                <a:latin typeface="FreeSans" panose="020B0504020202020204" charset="0"/>
                <a:cs typeface="FreeSans" panose="020B0504020202020204" charset="0"/>
              </a:rPr>
              <a:t>Renn</a:t>
            </a:r>
            <a:r>
              <a:rPr lang="en-GB" dirty="0">
                <a:solidFill>
                  <a:schemeClr val="bg1"/>
                </a:solidFill>
                <a:latin typeface="FreeSans" panose="020B0504020202020204" charset="0"/>
                <a:cs typeface="FreeSans" panose="020B0504020202020204" charset="0"/>
              </a:rPr>
              <a:t>, and Thomas M. </a:t>
            </a:r>
            <a:r>
              <a:rPr lang="en-GB" dirty="0" err="1">
                <a:solidFill>
                  <a:schemeClr val="bg1"/>
                </a:solidFill>
                <a:latin typeface="FreeSans" panose="020B0504020202020204" charset="0"/>
                <a:cs typeface="FreeSans" panose="020B0504020202020204" charset="0"/>
              </a:rPr>
              <a:t>Breuel</a:t>
            </a:r>
            <a:r>
              <a:rPr lang="en-GB" dirty="0">
                <a:solidFill>
                  <a:schemeClr val="bg1"/>
                </a:solidFill>
                <a:latin typeface="FreeSans" panose="020B0504020202020204" charset="0"/>
                <a:cs typeface="FreeSans" panose="020B0504020202020204" charset="0"/>
              </a:rPr>
              <a:t>. (2007) Improving accessibility of html documents by generating image-tags in a proxy [online]. Association for Computing Machinery. [Accessed 22 11 2022]</a:t>
            </a:r>
            <a:endParaRPr lang="en-GB" dirty="0">
              <a:solidFill>
                <a:schemeClr val="bg1"/>
              </a:solidFill>
              <a:latin typeface="FreeSans" panose="020B0504020202020204" charset="0"/>
              <a:cs typeface="FreeSans" panose="020B0504020202020204" charset="0"/>
            </a:endParaRPr>
          </a:p>
          <a:p>
            <a:endParaRPr lang="en-GB"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Client Demands</a:t>
            </a:r>
            <a:endParaRPr lang="en-US" sz="5400" dirty="0">
              <a:solidFill>
                <a:srgbClr val="EBCED5"/>
              </a:solidFill>
              <a:latin typeface="FreeSans" panose="020B0504020202020204" charset="0"/>
              <a:cs typeface="FreeSans" panose="020B0504020202020204" charset="0"/>
            </a:endParaRPr>
          </a:p>
        </p:txBody>
      </p:sp>
      <p:sp>
        <p:nvSpPr>
          <p:cNvPr id="4" name="Text Box 3"/>
          <p:cNvSpPr txBox="1"/>
          <p:nvPr/>
        </p:nvSpPr>
        <p:spPr>
          <a:xfrm>
            <a:off x="447040" y="2280285"/>
            <a:ext cx="11297920" cy="2306955"/>
          </a:xfrm>
          <a:prstGeom prst="rect">
            <a:avLst/>
          </a:prstGeom>
          <a:noFill/>
        </p:spPr>
        <p:txBody>
          <a:bodyPr wrap="square" rtlCol="0">
            <a:spAutoFit/>
          </a:bodyPr>
          <a:lstStyle/>
          <a:p>
            <a:pPr algn="l"/>
            <a:r>
              <a:rPr lang="en-US" sz="2400" dirty="0">
                <a:solidFill>
                  <a:schemeClr val="bg1"/>
                </a:solidFill>
                <a:latin typeface="FreeSans" panose="020B0504020202020204" charset="0"/>
                <a:cs typeface="FreeSans" panose="020B0504020202020204" charset="0"/>
              </a:rPr>
              <a:t>As 1 STEP are a high-end premium contemporary dance studio, and they have professional clientele they would like their site to:</a:t>
            </a:r>
            <a:endParaRPr lang="en-US" sz="2400" dirty="0">
              <a:solidFill>
                <a:schemeClr val="bg1"/>
              </a:solidFill>
              <a:latin typeface="FreeSans" panose="020B0504020202020204" charset="0"/>
              <a:cs typeface="FreeSans" panose="020B0504020202020204" charset="0"/>
            </a:endParaRPr>
          </a:p>
          <a:p>
            <a:pPr algn="l"/>
            <a:endParaRPr lang="en-US" sz="2400" dirty="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dirty="0">
                <a:solidFill>
                  <a:schemeClr val="bg1"/>
                </a:solidFill>
                <a:latin typeface="FreeSans" panose="020B0504020202020204" charset="0"/>
                <a:cs typeface="FreeSans" panose="020B0504020202020204" charset="0"/>
              </a:rPr>
              <a:t>Be professional</a:t>
            </a:r>
            <a:endParaRPr lang="en-US" sz="2400" dirty="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dirty="0">
                <a:solidFill>
                  <a:schemeClr val="bg1"/>
                </a:solidFill>
                <a:latin typeface="FreeSans" panose="020B0504020202020204" charset="0"/>
                <a:cs typeface="FreeSans" panose="020B0504020202020204" charset="0"/>
              </a:rPr>
              <a:t>Include links to common social media</a:t>
            </a:r>
            <a:endParaRPr lang="en-US" sz="2400" dirty="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dirty="0">
                <a:solidFill>
                  <a:schemeClr val="bg1"/>
                </a:solidFill>
                <a:latin typeface="FreeSans" panose="020B0504020202020204" charset="0"/>
                <a:cs typeface="FreeSans" panose="020B0504020202020204" charset="0"/>
              </a:rPr>
              <a:t>Must be responsive so it works on a lot of different devices  </a:t>
            </a:r>
            <a:endParaRPr lang="en-US" sz="2400"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Mood Boards</a:t>
            </a:r>
            <a:endParaRPr lang="en-US" sz="5400" dirty="0">
              <a:solidFill>
                <a:srgbClr val="EBCED5"/>
              </a:solidFill>
              <a:latin typeface="FreeSans" panose="020B0504020202020204" charset="0"/>
              <a:cs typeface="FreeSans" panose="020B0504020202020204" charset="0"/>
            </a:endParaRPr>
          </a:p>
        </p:txBody>
      </p:sp>
      <p:pic>
        <p:nvPicPr>
          <p:cNvPr id="4" name="Picture 3" descr="1Step-design-v0_1"/>
          <p:cNvPicPr>
            <a:picLocks noChangeAspect="1"/>
          </p:cNvPicPr>
          <p:nvPr/>
        </p:nvPicPr>
        <p:blipFill>
          <a:blip r:embed="rId3"/>
          <a:stretch>
            <a:fillRect/>
          </a:stretch>
        </p:blipFill>
        <p:spPr>
          <a:xfrm>
            <a:off x="2298065" y="1141730"/>
            <a:ext cx="7686040" cy="4323715"/>
          </a:xfrm>
          <a:prstGeom prst="rect">
            <a:avLst/>
          </a:prstGeom>
          <a:ln>
            <a:noFill/>
          </a:ln>
          <a:effectLst>
            <a:outerShdw blurRad="50800" dist="38100" dir="2700000" algn="tl" rotWithShape="0">
              <a:schemeClr val="bg1">
                <a:alpha val="40000"/>
              </a:schemeClr>
            </a:outerShdw>
          </a:effectLst>
        </p:spPr>
      </p:pic>
      <p:pic>
        <p:nvPicPr>
          <p:cNvPr id="5" name="Picture 4" descr="1Step-design-v1_0"/>
          <p:cNvPicPr>
            <a:picLocks noChangeAspect="1"/>
          </p:cNvPicPr>
          <p:nvPr/>
        </p:nvPicPr>
        <p:blipFill>
          <a:blip r:embed="rId4"/>
          <a:stretch>
            <a:fillRect/>
          </a:stretch>
        </p:blipFill>
        <p:spPr>
          <a:xfrm>
            <a:off x="2298700" y="1141730"/>
            <a:ext cx="7685405" cy="4323080"/>
          </a:xfrm>
          <a:prstGeom prst="rect">
            <a:avLst/>
          </a:prstGeom>
          <a:effectLst>
            <a:outerShdw blurRad="50800" dist="38100" dir="2700000" algn="tl" rotWithShape="0">
              <a:schemeClr val="bg1">
                <a:alpha val="40000"/>
              </a:schemeClr>
            </a:outerShdw>
            <a:softEdge rad="3175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Website Hierarchy</a:t>
            </a:r>
            <a:endParaRPr lang="en-US" sz="5400" dirty="0">
              <a:solidFill>
                <a:srgbClr val="EBCED5"/>
              </a:solidFill>
              <a:latin typeface="FreeSans" panose="020B0504020202020204" charset="0"/>
              <a:cs typeface="FreeSans" panose="020B0504020202020204" charset="0"/>
            </a:endParaRPr>
          </a:p>
        </p:txBody>
      </p:sp>
      <p:graphicFrame>
        <p:nvGraphicFramePr>
          <p:cNvPr id="2" name="Diagram 10"/>
          <p:cNvGraphicFramePr/>
          <p:nvPr/>
        </p:nvGraphicFramePr>
        <p:xfrm>
          <a:off x="2778443" y="2257743"/>
          <a:ext cx="6633845" cy="1971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8749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49580" y="873760"/>
            <a:ext cx="6943090" cy="3784600"/>
          </a:xfrm>
          <a:prstGeom prst="rect">
            <a:avLst/>
          </a:prstGeom>
          <a:noFill/>
        </p:spPr>
        <p:txBody>
          <a:bodyPr wrap="square" rtlCol="0">
            <a:spAutoFit/>
          </a:bodyPr>
          <a:lstStyle/>
          <a:p>
            <a:pPr algn="l">
              <a:lnSpc>
                <a:spcPct val="100000"/>
              </a:lnSpc>
            </a:pPr>
            <a:endParaRPr lang="en-US" sz="8000" dirty="0">
              <a:solidFill>
                <a:srgbClr val="EBCED5"/>
              </a:solidFill>
              <a:latin typeface="FreeSans" panose="020B0504020202020204" charset="0"/>
              <a:cs typeface="FreeSans" panose="020B0504020202020204" charset="0"/>
            </a:endParaRPr>
          </a:p>
          <a:p>
            <a:pPr algn="l">
              <a:lnSpc>
                <a:spcPct val="100000"/>
              </a:lnSpc>
            </a:pPr>
            <a:r>
              <a:rPr lang="en-US" sz="8000" dirty="0">
                <a:solidFill>
                  <a:srgbClr val="EBCED5"/>
                </a:solidFill>
                <a:latin typeface="FreeSans" panose="020B0504020202020204" charset="0"/>
                <a:cs typeface="FreeSans" panose="020B0504020202020204" charset="0"/>
              </a:rPr>
              <a:t>Technical</a:t>
            </a:r>
            <a:endParaRPr lang="en-US" sz="8000" dirty="0">
              <a:solidFill>
                <a:srgbClr val="EBCED5"/>
              </a:solidFill>
              <a:latin typeface="FreeSans" panose="020B0504020202020204" charset="0"/>
              <a:cs typeface="FreeSans" panose="020B0504020202020204" charset="0"/>
            </a:endParaRPr>
          </a:p>
          <a:p>
            <a:pPr algn="l">
              <a:lnSpc>
                <a:spcPct val="100000"/>
              </a:lnSpc>
            </a:pPr>
            <a:r>
              <a:rPr lang="en-US" sz="8000" dirty="0">
                <a:solidFill>
                  <a:srgbClr val="EBCED5"/>
                </a:solidFill>
                <a:latin typeface="FreeSans" panose="020B0504020202020204" charset="0"/>
                <a:cs typeface="FreeSans" panose="020B0504020202020204" charset="0"/>
              </a:rPr>
              <a:t>Considerations</a:t>
            </a:r>
            <a:endParaRPr lang="en-US" sz="8000" dirty="0">
              <a:solidFill>
                <a:srgbClr val="EBCED5"/>
              </a:solidFill>
              <a:latin typeface="FreeSans" panose="020B0504020202020204" charset="0"/>
              <a:cs typeface="FreeSans" panose="020B0504020202020204" charset="0"/>
            </a:endParaRP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12839</Words>
  <Application>WPS Presentation</Application>
  <PresentationFormat>Widescreen</PresentationFormat>
  <Paragraphs>297</Paragraphs>
  <Slides>50</Slides>
  <Notes>49</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50</vt:i4>
      </vt:variant>
    </vt:vector>
  </HeadingPairs>
  <TitlesOfParts>
    <vt:vector size="62" baseType="lpstr">
      <vt:lpstr>Arial</vt:lpstr>
      <vt:lpstr>SimSun</vt:lpstr>
      <vt:lpstr>Wingdings</vt:lpstr>
      <vt:lpstr>Nimbus Roman No9 L</vt:lpstr>
      <vt:lpstr>FreeSans</vt:lpstr>
      <vt:lpstr>Microsoft YaHei</vt:lpstr>
      <vt:lpstr>Droid Sans Fallback</vt:lpstr>
      <vt:lpstr>Arial Unicode MS</vt:lpstr>
      <vt:lpstr>Calibri</vt:lpstr>
      <vt:lpstr>FreeSans</vt:lpstr>
      <vt:lpstr>OpenSymbol</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wps</dc:creator>
  <cp:lastModifiedBy>lilith</cp:lastModifiedBy>
  <cp:revision>161</cp:revision>
  <dcterms:created xsi:type="dcterms:W3CDTF">2022-11-22T21:25:11Z</dcterms:created>
  <dcterms:modified xsi:type="dcterms:W3CDTF">2022-11-22T21:25:11Z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